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 id="2147483948" r:id="rId9"/>
    <p:sldMasterId id="2147483961" r:id="rId10"/>
    <p:sldMasterId id="2147483973" r:id="rId11"/>
  </p:sldMasterIdLst>
  <p:notesMasterIdLst>
    <p:notesMasterId r:id="rId60"/>
  </p:notesMasterIdLst>
  <p:handoutMasterIdLst>
    <p:handoutMasterId r:id="rId61"/>
  </p:handoutMasterIdLst>
  <p:sldIdLst>
    <p:sldId id="2139118972" r:id="rId12"/>
    <p:sldId id="2139119014" r:id="rId13"/>
    <p:sldId id="2145704607" r:id="rId14"/>
    <p:sldId id="2145704605" r:id="rId15"/>
    <p:sldId id="2145704588" r:id="rId16"/>
    <p:sldId id="2145704603" r:id="rId17"/>
    <p:sldId id="2145704604" r:id="rId18"/>
    <p:sldId id="2145704606" r:id="rId19"/>
    <p:sldId id="2145704608" r:id="rId20"/>
    <p:sldId id="383" r:id="rId21"/>
    <p:sldId id="384" r:id="rId22"/>
    <p:sldId id="2145704609" r:id="rId23"/>
    <p:sldId id="2139118991" r:id="rId24"/>
    <p:sldId id="2145704610" r:id="rId25"/>
    <p:sldId id="2145704611" r:id="rId26"/>
    <p:sldId id="3014" r:id="rId27"/>
    <p:sldId id="2145704586" r:id="rId28"/>
    <p:sldId id="2145704615" r:id="rId29"/>
    <p:sldId id="2145704616" r:id="rId30"/>
    <p:sldId id="2145704617" r:id="rId31"/>
    <p:sldId id="2145704618" r:id="rId32"/>
    <p:sldId id="2145704619" r:id="rId33"/>
    <p:sldId id="2139118983" r:id="rId34"/>
    <p:sldId id="2139118981" r:id="rId35"/>
    <p:sldId id="2145704598" r:id="rId36"/>
    <p:sldId id="3013" r:id="rId37"/>
    <p:sldId id="2145704594" r:id="rId38"/>
    <p:sldId id="2139118994" r:id="rId39"/>
    <p:sldId id="2145704590" r:id="rId40"/>
    <p:sldId id="3005" r:id="rId41"/>
    <p:sldId id="2145704612" r:id="rId42"/>
    <p:sldId id="338" r:id="rId43"/>
    <p:sldId id="261" r:id="rId44"/>
    <p:sldId id="2139119015" r:id="rId45"/>
    <p:sldId id="2139118989" r:id="rId46"/>
    <p:sldId id="2139119005" r:id="rId47"/>
    <p:sldId id="2139118988" r:id="rId48"/>
    <p:sldId id="3006" r:id="rId49"/>
    <p:sldId id="555" r:id="rId50"/>
    <p:sldId id="2139119013" r:id="rId51"/>
    <p:sldId id="2139119002" r:id="rId52"/>
    <p:sldId id="2145704620" r:id="rId53"/>
    <p:sldId id="2139119003" r:id="rId54"/>
    <p:sldId id="2145704596" r:id="rId55"/>
    <p:sldId id="2145704587" r:id="rId56"/>
    <p:sldId id="2139119007" r:id="rId57"/>
    <p:sldId id="2145704613" r:id="rId58"/>
    <p:sldId id="214570461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2C21D-9C31-DAEC-E611-E76D7525B8BA}" name="Hannah.King" initials="H" userId="S::hlk63@open.ac.uk::a66496f2-2df4-4361-8801-89f9e25bfc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2FF"/>
    <a:srgbClr val="060645"/>
    <a:srgbClr val="FFD7FD"/>
    <a:srgbClr val="FF8A76"/>
    <a:srgbClr val="FFB4FF"/>
    <a:srgbClr val="D6FFF2"/>
    <a:srgbClr val="FEE3E9"/>
    <a:srgbClr val="4F9AE9"/>
    <a:srgbClr val="8AFFD7"/>
    <a:srgbClr val="BA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96"/>
    <p:restoredTop sz="83836"/>
  </p:normalViewPr>
  <p:slideViewPr>
    <p:cSldViewPr snapToGrid="0">
      <p:cViewPr varScale="1">
        <p:scale>
          <a:sx n="105" d="100"/>
          <a:sy n="105" d="100"/>
        </p:scale>
        <p:origin x="1552" y="20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06/11/2023</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bing.com/ck/a?!&amp;&amp;p=f4131aac01c10772JmltdHM9MTY5OTIyODgwMCZpZ3VpZD0zNzk4NTcxZi1jYmVlLTY5N2MtMDEzMy00NWMzY2ExNTY4ZDMmaW5zaWQ9NjQxNw&amp;ptn=3&amp;hsh=3&amp;fclid=3798571f-cbee-697c-0133-45c3ca1568d3&amp;psq=colin+jackson+athlete&amp;u=a1aHR0cHM6Ly93d3cuY2hhcmFjdGVyc3dpa2kubmV0LzU0NjIvY29saW4tamFja3Nvbi13aWtpcGVkaWEtYmlvZ3JhcGh5LWFnZS1oZWlnaHQtd2lmZS1uZXQtd29ydGgtZmFtaWx5Lw&amp;ntb=1" TargetMode="External"/><Relationship Id="rId13" Type="http://schemas.openxmlformats.org/officeDocument/2006/relationships/hyperlink" Target="https://www.bing.com/ck/a?!&amp;&amp;p=09ae482e35c9dbcbJmltdHM9MTY5OTIyODgwMCZpZ3VpZD0zNzk4NTcxZi1jYmVlLTY5N2MtMDEzMy00NWMzY2ExNTY4ZDMmaW5zaWQ9NjQyMg&amp;ptn=3&amp;hsh=3&amp;fclid=3798571f-cbee-697c-0133-45c3ca1568d3&amp;psq=colin+jackson+athlete&amp;u=a1aHR0cHM6Ly93aWtpbmV0d29ydGguY29tL2F0aGxldGVzL2NvbGluLWphY2tzb24tbWFycmllZC1nYXktYm95ZnJpZW5kLXNpc3Rlci1uZXQtd29ydGguaHRtbA&amp;ntb=1" TargetMode="External"/><Relationship Id="rId3" Type="http://schemas.openxmlformats.org/officeDocument/2006/relationships/hyperlink" Target="https://www.bing.com/ck/a?!&amp;&amp;p=321923d7bcc89534JmltdHM9MTY5OTIyODgwMCZpZ3VpZD0zNzk4NTcxZi1jYmVlLTY5N2MtMDEzMy00NWMzY2ExNTY4ZDMmaW5zaWQ9NjQxMg&amp;ptn=3&amp;hsh=3&amp;fclid=3798571f-cbee-697c-0133-45c3ca1568d3&amp;psq=colin+jackson+athlete&amp;u=a1aHR0cHM6Ly9lbi53aWtpcGVkaWEub3JnL3dpa2kvQ29saW5fSmFja3Nvbg&amp;ntb=1" TargetMode="External"/><Relationship Id="rId7" Type="http://schemas.openxmlformats.org/officeDocument/2006/relationships/hyperlink" Target="https://www.bing.com/ck/a?!&amp;&amp;p=63baab9fe315d086JmltdHM9MTY5OTIyODgwMCZpZ3VpZD0zNzk4NTcxZi1jYmVlLTY5N2MtMDEzMy00NWMzY2ExNTY4ZDMmaW5zaWQ9NjQxNg&amp;ptn=3&amp;hsh=3&amp;fclid=3798571f-cbee-697c-0133-45c3ca1568d3&amp;psq=colin+jackson+athlete&amp;u=a1aHR0cHM6Ly9lbi53aWtpcGVkaWEub3JnL3dpa2kvQ29saW5fSmFja3Nvbg&amp;ntb=1" TargetMode="External"/><Relationship Id="rId12" Type="http://schemas.openxmlformats.org/officeDocument/2006/relationships/hyperlink" Target="https://www.bing.com/ck/a?!&amp;&amp;p=32d4a8596289cf98JmltdHM9MTY5OTIyODgwMCZpZ3VpZD0zNzk4NTcxZi1jYmVlLTY5N2MtMDEzMy00NWMzY2ExNTY4ZDMmaW5zaWQ9NjQyMQ&amp;ptn=3&amp;hsh=3&amp;fclid=3798571f-cbee-697c-0133-45c3ca1568d3&amp;psq=colin+jackson+athlete&amp;u=a1aHR0cHM6Ly93d3cuY2hhcmFjdGVyc3dpa2kubmV0LzU0NjIvY29saW4tamFja3Nvbi13aWtpcGVkaWEtYmlvZ3JhcGh5LWFnZS1oZWlnaHQtd2lmZS1uZXQtd29ydGgtZmFtaWx5Lw&amp;ntb=1"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bing.com/ck/a?!&amp;&amp;p=ecfc486b03b522efJmltdHM9MTY5OTIyODgwMCZpZ3VpZD0zNzk4NTcxZi1jYmVlLTY5N2MtMDEzMy00NWMzY2ExNTY4ZDMmaW5zaWQ9NjQxNQ&amp;ptn=3&amp;hsh=3&amp;fclid=3798571f-cbee-697c-0133-45c3ca1568d3&amp;psq=colin+jackson+athlete&amp;u=a1aHR0cHM6Ly9lbi53aWtpcGVkaWEub3JnL3dpa2kvQ29saW5fSmFja3Nvbg&amp;ntb=1" TargetMode="External"/><Relationship Id="rId11" Type="http://schemas.openxmlformats.org/officeDocument/2006/relationships/hyperlink" Target="https://www.bing.com/ck/a?!&amp;&amp;p=ed1c56a560aa7be9JmltdHM9MTY5OTIyODgwMCZpZ3VpZD0zNzk4NTcxZi1jYmVlLTY5N2MtMDEzMy00NWMzY2ExNTY4ZDMmaW5zaWQ9NjQyMA&amp;ptn=3&amp;hsh=3&amp;fclid=3798571f-cbee-697c-0133-45c3ca1568d3&amp;psq=colin+jackson+athlete&amp;u=a1aHR0cHM6Ly9lbi53aWtpcGVkaWEub3JnL3dpa2kvQ29saW5fSmFja3Nvbg&amp;ntb=1" TargetMode="External"/><Relationship Id="rId5" Type="http://schemas.openxmlformats.org/officeDocument/2006/relationships/hyperlink" Target="https://www.bing.com/ck/a?!&amp;&amp;p=310e26f97fb6827dJmltdHM9MTY5OTIyODgwMCZpZ3VpZD0zNzk4NTcxZi1jYmVlLTY5N2MtMDEzMy00NWMzY2ExNTY4ZDMmaW5zaWQ9NjQxNA&amp;ptn=3&amp;hsh=3&amp;fclid=3798571f-cbee-697c-0133-45c3ca1568d3&amp;psq=colin+jackson+athlete&amp;u=a1aHR0cHM6Ly93d3cuY2hhcmFjdGVyc3dpa2kubmV0LzU0NjIvY29saW4tamFja3Nvbi13aWtpcGVkaWEtYmlvZ3JhcGh5LWFnZS1oZWlnaHQtd2lmZS1uZXQtd29ydGgtZmFtaWx5Lw&amp;ntb=1" TargetMode="External"/><Relationship Id="rId10" Type="http://schemas.openxmlformats.org/officeDocument/2006/relationships/hyperlink" Target="https://www.bing.com/ck/a?!&amp;&amp;p=88149b569eccec78JmltdHM9MTY5OTIyODgwMCZpZ3VpZD0zNzk4NTcxZi1jYmVlLTY5N2MtMDEzMy00NWMzY2ExNTY4ZDMmaW5zaWQ9NjQxOQ&amp;ptn=3&amp;hsh=3&amp;fclid=3798571f-cbee-697c-0133-45c3ca1568d3&amp;psq=colin+jackson+athlete&amp;u=a1aHR0cHM6Ly9lbi53aWtpcGVkaWEub3JnL3dpa2kvQ29saW5fSmFja3Nvbg&amp;ntb=1" TargetMode="External"/><Relationship Id="rId4" Type="http://schemas.openxmlformats.org/officeDocument/2006/relationships/hyperlink" Target="https://www.bing.com/ck/a?!&amp;&amp;p=117c4db2624cb3c1JmltdHM9MTY5OTIyODgwMCZpZ3VpZD0zNzk4NTcxZi1jYmVlLTY5N2MtMDEzMy00NWMzY2ExNTY4ZDMmaW5zaWQ9NjQxMw&amp;ptn=3&amp;hsh=3&amp;fclid=3798571f-cbee-697c-0133-45c3ca1568d3&amp;psq=colin+jackson+athlete&amp;u=a1aHR0cHM6Ly9lbi53aWtpcGVkaWEub3JnL3dpa2kvQ29saW5fSmFja3Nvbg&amp;ntb=1" TargetMode="External"/><Relationship Id="rId9" Type="http://schemas.openxmlformats.org/officeDocument/2006/relationships/hyperlink" Target="https://www.bing.com/ck/a?!&amp;&amp;p=5b3ca036ef7245a7JmltdHM9MTY5OTIyODgwMCZpZ3VpZD0zNzk4NTcxZi1jYmVlLTY5N2MtMDEzMy00NWMzY2ExNTY4ZDMmaW5zaWQ9NjQxOA&amp;ptn=3&amp;hsh=3&amp;fclid=3798571f-cbee-697c-0133-45c3ca1568d3&amp;psq=colin+jackson+athlete&amp;u=a1aHR0cHM6Ly93aWtpbmV0d29ydGguY29tL2F0aGxldGVzL2NvbGluLWphY2tzb24tbWFycmllZC1nYXktYm95ZnJpZW5kLXNpc3Rlci1uZXQtd29ydGguaHRtbA&amp;ntb=1" TargetMode="External"/><Relationship Id="rId14" Type="http://schemas.openxmlformats.org/officeDocument/2006/relationships/hyperlink" Target="https://www.bing.com/ck/a?!&amp;&amp;p=8af8ad39024c00ecJmltdHM9MTY5OTIyODgwMCZpZ3VpZD0zNzk4NTcxZi1jYmVlLTY5N2MtMDEzMy00NWMzY2ExNTY4ZDMmaW5zaWQ9NjQyMw&amp;ptn=3&amp;hsh=3&amp;fclid=3798571f-cbee-697c-0133-45c3ca1568d3&amp;psq=colin+jackson+athlete&amp;u=a1aHR0cHM6Ly93aWtpbmV0d29ydGguY29tL2F0aGxldGVzL2NvbGluLWphY2tzb24tbWFycmllZC1nYXktYm95ZnJpZW5kLXNpc3Rlci1uZXQtd29ydGguaHRtbA&amp;ntb=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a:t>
            </a:fld>
            <a:endParaRPr lang="en-US"/>
          </a:p>
        </p:txBody>
      </p:sp>
    </p:spTree>
    <p:extLst>
      <p:ext uri="{BB962C8B-B14F-4D97-AF65-F5344CB8AC3E}">
        <p14:creationId xmlns:p14="http://schemas.microsoft.com/office/powerpoint/2010/main" val="392677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27279B0E-FB4C-61B3-35E0-7D8AFA5202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6AF47-D15D-E54D-9D16-1FA78412BDF4}"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pitchFamily="18" charset="0"/>
              <a:ea typeface="ＭＳ Ｐゴシック" panose="020B0600070205080204" pitchFamily="34" charset="-128"/>
              <a:cs typeface="+mn-cs"/>
            </a:endParaRPr>
          </a:p>
        </p:txBody>
      </p:sp>
      <p:sp>
        <p:nvSpPr>
          <p:cNvPr id="40963" name="Rectangle 2">
            <a:extLst>
              <a:ext uri="{FF2B5EF4-FFF2-40B4-BE49-F238E27FC236}">
                <a16:creationId xmlns:a16="http://schemas.microsoft.com/office/drawing/2014/main" id="{DEF66180-BA88-009D-9BD4-30ABED1ECEF5}"/>
              </a:ext>
            </a:extLst>
          </p:cNvPr>
          <p:cNvSpPr>
            <a:spLocks noGrp="1" noRot="1" noChangeAspect="1" noChangeArrowheads="1" noTextEdit="1"/>
          </p:cNvSpPr>
          <p:nvPr>
            <p:ph type="sldImg"/>
          </p:nvPr>
        </p:nvSpPr>
        <p:spPr>
          <a:xfrm>
            <a:off x="90488" y="744538"/>
            <a:ext cx="6616700" cy="3722687"/>
          </a:xfrm>
          <a:ln/>
        </p:spPr>
      </p:sp>
      <p:sp>
        <p:nvSpPr>
          <p:cNvPr id="40964" name="Rectangle 3">
            <a:extLst>
              <a:ext uri="{FF2B5EF4-FFF2-40B4-BE49-F238E27FC236}">
                <a16:creationId xmlns:a16="http://schemas.microsoft.com/office/drawing/2014/main" id="{D444414E-A11C-B925-366B-3A381386B1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D82D086-FF65-80B2-A100-13ED20E4FAB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570F39-DBA4-FF4B-ABB3-C8D842E6D50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386" name="Rectangle 7">
            <a:extLst>
              <a:ext uri="{FF2B5EF4-FFF2-40B4-BE49-F238E27FC236}">
                <a16:creationId xmlns:a16="http://schemas.microsoft.com/office/drawing/2014/main" id="{78E4A432-741D-3404-0C3F-01940199813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defRPr>
            </a:lvl1pPr>
            <a:lvl2pPr marL="685800" indent="-263525">
              <a:defRPr>
                <a:solidFill>
                  <a:schemeClr val="tx1"/>
                </a:solidFill>
                <a:latin typeface="Arial" panose="020B0604020202020204" pitchFamily="34" charset="0"/>
              </a:defRPr>
            </a:lvl2pPr>
            <a:lvl3pPr marL="1055688" indent="-211138">
              <a:defRPr>
                <a:solidFill>
                  <a:schemeClr val="tx1"/>
                </a:solidFill>
                <a:latin typeface="Arial" panose="020B0604020202020204" pitchFamily="34" charset="0"/>
              </a:defRPr>
            </a:lvl3pPr>
            <a:lvl4pPr marL="1476375" indent="-209550">
              <a:defRPr>
                <a:solidFill>
                  <a:schemeClr val="tx1"/>
                </a:solidFill>
                <a:latin typeface="Arial" panose="020B0604020202020204" pitchFamily="34" charset="0"/>
              </a:defRPr>
            </a:lvl4pPr>
            <a:lvl5pPr marL="1898650" indent="-211138">
              <a:defRPr>
                <a:solidFill>
                  <a:schemeClr val="tx1"/>
                </a:solidFill>
                <a:latin typeface="Arial" panose="020B0604020202020204" pitchFamily="34" charset="0"/>
              </a:defRPr>
            </a:lvl5pPr>
            <a:lvl6pPr marL="2355850" indent="-211138" fontAlgn="base">
              <a:spcBef>
                <a:spcPct val="0"/>
              </a:spcBef>
              <a:spcAft>
                <a:spcPct val="0"/>
              </a:spcAft>
              <a:defRPr>
                <a:solidFill>
                  <a:schemeClr val="tx1"/>
                </a:solidFill>
                <a:latin typeface="Arial" panose="020B0604020202020204" pitchFamily="34" charset="0"/>
              </a:defRPr>
            </a:lvl6pPr>
            <a:lvl7pPr marL="2813050" indent="-211138" fontAlgn="base">
              <a:spcBef>
                <a:spcPct val="0"/>
              </a:spcBef>
              <a:spcAft>
                <a:spcPct val="0"/>
              </a:spcAft>
              <a:defRPr>
                <a:solidFill>
                  <a:schemeClr val="tx1"/>
                </a:solidFill>
                <a:latin typeface="Arial" panose="020B0604020202020204" pitchFamily="34" charset="0"/>
              </a:defRPr>
            </a:lvl7pPr>
            <a:lvl8pPr marL="3270250" indent="-211138" fontAlgn="base">
              <a:spcBef>
                <a:spcPct val="0"/>
              </a:spcBef>
              <a:spcAft>
                <a:spcPct val="0"/>
              </a:spcAft>
              <a:defRPr>
                <a:solidFill>
                  <a:schemeClr val="tx1"/>
                </a:solidFill>
                <a:latin typeface="Arial" panose="020B0604020202020204" pitchFamily="34" charset="0"/>
              </a:defRPr>
            </a:lvl8pPr>
            <a:lvl9pPr marL="3727450" indent="-211138"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8479C-6D1D-0243-8244-3A87B5493653}" type="slidenum">
              <a:rPr kumimoji="0" lang="pl-PL"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pl-PL"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387" name="Rectangle 2">
            <a:extLst>
              <a:ext uri="{FF2B5EF4-FFF2-40B4-BE49-F238E27FC236}">
                <a16:creationId xmlns:a16="http://schemas.microsoft.com/office/drawing/2014/main" id="{DA53A90D-0F6C-0CAA-4A54-21CF387FDA9C}"/>
              </a:ext>
            </a:extLst>
          </p:cNvPr>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16388" name="Rectangle 3">
            <a:extLst>
              <a:ext uri="{FF2B5EF4-FFF2-40B4-BE49-F238E27FC236}">
                <a16:creationId xmlns:a16="http://schemas.microsoft.com/office/drawing/2014/main" id="{27D6B52D-61E7-544E-AD01-0A51384C4E0B}"/>
              </a:ext>
            </a:extLst>
          </p:cNvPr>
          <p:cNvSpPr>
            <a:spLocks noGrp="1" noChangeArrowheads="1"/>
          </p:cNvSpPr>
          <p:nvPr>
            <p:ph type="body" idx="1"/>
          </p:nvPr>
        </p:nvSpPr>
        <p:spPr>
          <a:xfrm>
            <a:off x="914400" y="4343400"/>
            <a:ext cx="5029200" cy="4114800"/>
          </a:xfrm>
        </p:spPr>
        <p:txBody>
          <a:bodyPr lIns="91431" tIns="45716" rIns="91431" bIns="45716"/>
          <a:lstStyle/>
          <a:p>
            <a:pPr>
              <a:spcBef>
                <a:spcPct val="0"/>
              </a:spcBef>
            </a:pPr>
            <a:endParaRPr lang="de-DE"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4007A2"/>
                </a:solidFill>
                <a:effectLst/>
                <a:latin typeface="-apple-system"/>
                <a:hlinkClick r:id="rId3"/>
              </a:rPr>
              <a:t>Colin Ray Jackson is a </a:t>
            </a:r>
            <a:r>
              <a:rPr lang="en-GB" b="1" i="0" u="none" strike="noStrike" dirty="0">
                <a:solidFill>
                  <a:srgbClr val="4007A2"/>
                </a:solidFill>
                <a:effectLst/>
                <a:latin typeface="-apple-system"/>
                <a:hlinkClick r:id="rId3"/>
              </a:rPr>
              <a:t>Welsh former sprint and hurdling athlete who specialized in the 110 meters hurdles</a:t>
            </a:r>
            <a:r>
              <a:rPr lang="en-GB" b="1" i="0" u="none" strike="noStrike" baseline="30000" dirty="0">
                <a:solidFill>
                  <a:srgbClr val="123BB6"/>
                </a:solidFill>
                <a:effectLst/>
                <a:latin typeface="-apple-system"/>
                <a:hlinkClick r:id="rId4"/>
              </a:rPr>
              <a:t>1</a:t>
            </a:r>
            <a:r>
              <a:rPr lang="en-GB" b="1" i="0" u="none" strike="noStrike" baseline="30000" dirty="0">
                <a:solidFill>
                  <a:srgbClr val="123BB6"/>
                </a:solidFill>
                <a:effectLst/>
                <a:latin typeface="-apple-system"/>
                <a:hlinkClick r:id="rId5"/>
              </a:rPr>
              <a:t>2</a:t>
            </a:r>
            <a:r>
              <a:rPr lang="en-GB" b="0" i="0" dirty="0">
                <a:solidFill>
                  <a:srgbClr val="111111"/>
                </a:solidFill>
                <a:effectLst/>
                <a:latin typeface="-apple-system"/>
              </a:rPr>
              <a:t>. </a:t>
            </a:r>
            <a:r>
              <a:rPr lang="en-GB" b="0" i="0" u="none" strike="noStrike" dirty="0">
                <a:solidFill>
                  <a:srgbClr val="4007A2"/>
                </a:solidFill>
                <a:effectLst/>
                <a:latin typeface="-apple-system"/>
                <a:hlinkClick r:id="rId6"/>
              </a:rPr>
              <a:t>He won an Olympic silver medal, became world champion twice, world indoor champion once, and was undefeated at the European Championships for 12 years</a:t>
            </a:r>
            <a:r>
              <a:rPr lang="en-GB" b="1" i="0" u="none" strike="noStrike" baseline="30000" dirty="0">
                <a:solidFill>
                  <a:srgbClr val="123BB6"/>
                </a:solidFill>
                <a:effectLst/>
                <a:latin typeface="-apple-system"/>
                <a:hlinkClick r:id="rId7"/>
              </a:rPr>
              <a:t>1</a:t>
            </a:r>
            <a:r>
              <a:rPr lang="en-GB" b="1" i="0" u="none" strike="noStrike" baseline="30000" dirty="0">
                <a:solidFill>
                  <a:srgbClr val="123BB6"/>
                </a:solidFill>
                <a:effectLst/>
                <a:latin typeface="-apple-system"/>
                <a:hlinkClick r:id="rId8"/>
              </a:rPr>
              <a:t>2</a:t>
            </a:r>
            <a:r>
              <a:rPr lang="en-GB" b="1" i="0" u="none" strike="noStrike" baseline="30000" dirty="0">
                <a:solidFill>
                  <a:srgbClr val="123BB6"/>
                </a:solidFill>
                <a:effectLst/>
                <a:latin typeface="-apple-system"/>
                <a:hlinkClick r:id="rId9"/>
              </a:rPr>
              <a:t>3</a:t>
            </a:r>
            <a:r>
              <a:rPr lang="en-GB" b="0" i="0" dirty="0">
                <a:solidFill>
                  <a:srgbClr val="111111"/>
                </a:solidFill>
                <a:effectLst/>
                <a:latin typeface="-apple-system"/>
              </a:rPr>
              <a:t>. </a:t>
            </a:r>
            <a:r>
              <a:rPr lang="en-GB" b="0" i="0" u="none" strike="noStrike" dirty="0">
                <a:solidFill>
                  <a:srgbClr val="4007A2"/>
                </a:solidFill>
                <a:effectLst/>
                <a:latin typeface="-apple-system"/>
                <a:hlinkClick r:id="rId10"/>
              </a:rPr>
              <a:t>Jackson's world record of 12.91 seconds for the 110m hurdles stood for over 10 years and his 60 meters hurdles world record stood for nearly 27 years</a:t>
            </a:r>
            <a:r>
              <a:rPr lang="en-GB" b="1" i="0" u="none" strike="noStrike" baseline="30000" dirty="0">
                <a:solidFill>
                  <a:srgbClr val="123BB6"/>
                </a:solidFill>
                <a:effectLst/>
                <a:latin typeface="-apple-system"/>
                <a:hlinkClick r:id="rId11"/>
              </a:rPr>
              <a:t>1</a:t>
            </a:r>
            <a:r>
              <a:rPr lang="en-GB" b="1" i="0" u="none" strike="noStrike" baseline="30000" dirty="0">
                <a:solidFill>
                  <a:srgbClr val="123BB6"/>
                </a:solidFill>
                <a:effectLst/>
                <a:latin typeface="-apple-system"/>
                <a:hlinkClick r:id="rId12"/>
              </a:rPr>
              <a:t>2</a:t>
            </a:r>
            <a:r>
              <a:rPr lang="en-GB" b="0" i="0" dirty="0">
                <a:solidFill>
                  <a:srgbClr val="111111"/>
                </a:solidFill>
                <a:effectLst/>
                <a:latin typeface="-apple-system"/>
              </a:rPr>
              <a:t>. </a:t>
            </a:r>
            <a:r>
              <a:rPr lang="en-GB" b="0" i="0" u="none" strike="noStrike" dirty="0">
                <a:solidFill>
                  <a:srgbClr val="4007A2"/>
                </a:solidFill>
                <a:effectLst/>
                <a:latin typeface="-apple-system"/>
                <a:hlinkClick r:id="rId13"/>
              </a:rPr>
              <a:t>After retiring, he became a sports commentator for BBC and is a well-known face on British television</a:t>
            </a:r>
            <a:r>
              <a:rPr lang="en-GB" b="1" i="0" u="none" strike="noStrike" baseline="30000" dirty="0">
                <a:solidFill>
                  <a:srgbClr val="123BB6"/>
                </a:solidFill>
                <a:effectLst/>
                <a:latin typeface="-apple-system"/>
                <a:hlinkClick r:id="rId14"/>
              </a:rPr>
              <a:t>3</a:t>
            </a:r>
            <a:r>
              <a:rPr lang="en-GB" b="0" i="0" dirty="0">
                <a:solidFill>
                  <a:srgbClr val="111111"/>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42</a:t>
            </a:fld>
            <a:endParaRPr lang="en-US"/>
          </a:p>
        </p:txBody>
      </p:sp>
    </p:spTree>
    <p:extLst>
      <p:ext uri="{BB962C8B-B14F-4D97-AF65-F5344CB8AC3E}">
        <p14:creationId xmlns:p14="http://schemas.microsoft.com/office/powerpoint/2010/main" val="330251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descr="The Open University Logo">
            <a:extLst>
              <a:ext uri="{FF2B5EF4-FFF2-40B4-BE49-F238E27FC236}">
                <a16:creationId xmlns:a16="http://schemas.microsoft.com/office/drawing/2014/main" id="{41C1F544-4F91-82A6-00C9-2CD07BD90F6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969829943"/>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059730082"/>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145810"/>
            <a:ext cx="10261817" cy="1087297"/>
          </a:xfrm>
        </p:spPr>
        <p:txBody>
          <a:bodyPr anchor="t" anchorCtr="0">
            <a:normAutofit/>
          </a:bodyPr>
          <a:lstStyle>
            <a:lvl1pPr algn="l">
              <a:defRPr sz="4000" b="1" i="0">
                <a:solidFill>
                  <a:srgbClr val="1B5C81"/>
                </a:solidFill>
                <a:latin typeface="Open Sans"/>
                <a:cs typeface="Open Sans"/>
              </a:defRPr>
            </a:lvl1pPr>
          </a:lstStyle>
          <a:p>
            <a:r>
              <a:rPr lang="en-GB" dirty="0"/>
              <a:t>Click to edit Master title style</a:t>
            </a:r>
            <a:endParaRPr lang="en-US" dirty="0"/>
          </a:p>
        </p:txBody>
      </p:sp>
      <p:sp>
        <p:nvSpPr>
          <p:cNvPr id="3" name="Content Placeholder 2"/>
          <p:cNvSpPr>
            <a:spLocks noGrp="1"/>
          </p:cNvSpPr>
          <p:nvPr>
            <p:ph idx="1"/>
          </p:nvPr>
        </p:nvSpPr>
        <p:spPr>
          <a:xfrm>
            <a:off x="609600" y="1306724"/>
            <a:ext cx="10972800" cy="4435500"/>
          </a:xfrm>
        </p:spPr>
        <p:txBody>
          <a:bodyPr/>
          <a:lstStyle>
            <a:lvl1pPr>
              <a:lnSpc>
                <a:spcPct val="100000"/>
              </a:lnSpc>
              <a:defRPr>
                <a:solidFill>
                  <a:srgbClr val="811519"/>
                </a:solidFill>
              </a:defRPr>
            </a:lvl1pPr>
            <a:lvl2pPr>
              <a:lnSpc>
                <a:spcPct val="100000"/>
              </a:lnSpc>
              <a:defRPr>
                <a:solidFill>
                  <a:srgbClr val="811519"/>
                </a:solidFill>
              </a:defRPr>
            </a:lvl2pPr>
            <a:lvl3pPr>
              <a:lnSpc>
                <a:spcPct val="100000"/>
              </a:lnSpc>
              <a:defRPr>
                <a:solidFill>
                  <a:srgbClr val="811519"/>
                </a:solidFill>
              </a:defRPr>
            </a:lvl3pPr>
            <a:lvl4pPr>
              <a:lnSpc>
                <a:spcPct val="100000"/>
              </a:lnSpc>
              <a:defRPr>
                <a:solidFill>
                  <a:srgbClr val="811519"/>
                </a:solidFill>
              </a:defRPr>
            </a:lvl4pPr>
            <a:lvl5pPr>
              <a:lnSpc>
                <a:spcPct val="100000"/>
              </a:lnSpc>
              <a:defRPr>
                <a:solidFill>
                  <a:srgbClr val="81151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40814A-8928-A348-8476-6C2492BA98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24535" y="6693871"/>
            <a:ext cx="12480000" cy="176121"/>
          </a:xfrm>
          <a:prstGeom prst="rect">
            <a:avLst/>
          </a:prstGeom>
          <a:solidFill>
            <a:srgbClr val="D6D3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8" name="Picture 7" descr="kmi-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947" y="5866502"/>
            <a:ext cx="2093773" cy="721766"/>
          </a:xfrm>
          <a:prstGeom prst="rect">
            <a:avLst/>
          </a:prstGeom>
        </p:spPr>
      </p:pic>
      <p:pic>
        <p:nvPicPr>
          <p:cNvPr id="10" name="Picture 9">
            <a:extLst>
              <a:ext uri="{FF2B5EF4-FFF2-40B4-BE49-F238E27FC236}">
                <a16:creationId xmlns:a16="http://schemas.microsoft.com/office/drawing/2014/main" id="{F9B5C008-2B24-644B-98C0-9182B9CFC6DE}"/>
              </a:ext>
            </a:extLst>
          </p:cNvPr>
          <p:cNvPicPr>
            <a:picLocks noChangeAspect="1"/>
          </p:cNvPicPr>
          <p:nvPr userDrawn="1"/>
        </p:nvPicPr>
        <p:blipFill>
          <a:blip r:embed="rId3"/>
          <a:stretch>
            <a:fillRect/>
          </a:stretch>
        </p:blipFill>
        <p:spPr>
          <a:xfrm>
            <a:off x="11120176" y="58405"/>
            <a:ext cx="1071824" cy="742032"/>
          </a:xfrm>
          <a:prstGeom prst="rect">
            <a:avLst/>
          </a:prstGeom>
        </p:spPr>
      </p:pic>
    </p:spTree>
    <p:extLst>
      <p:ext uri="{BB962C8B-B14F-4D97-AF65-F5344CB8AC3E}">
        <p14:creationId xmlns:p14="http://schemas.microsoft.com/office/powerpoint/2010/main" val="2197608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20D4C0E-27ED-3743-95DF-8D76F5A5EB0D}" type="datetimeFigureOut">
              <a:rPr lang="en-US" smtClean="0"/>
              <a:t>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5EB9C-3484-6948-9AB5-D303A972A747}" type="slidenum">
              <a:rPr lang="en-US" smtClean="0"/>
              <a:t>‹#›</a:t>
            </a:fld>
            <a:endParaRPr lang="en-US"/>
          </a:p>
        </p:txBody>
      </p:sp>
      <p:sp>
        <p:nvSpPr>
          <p:cNvPr id="6" name="Rectangle 5"/>
          <p:cNvSpPr/>
          <p:nvPr userDrawn="1"/>
        </p:nvSpPr>
        <p:spPr>
          <a:xfrm>
            <a:off x="-196324" y="6577198"/>
            <a:ext cx="13165949" cy="320400"/>
          </a:xfrm>
          <a:prstGeom prst="rect">
            <a:avLst/>
          </a:prstGeom>
          <a:solidFill>
            <a:srgbClr val="D6D3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13786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80181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401" y="533235"/>
            <a:ext cx="1680000" cy="282767"/>
          </a:xfrm>
          <a:prstGeom prst="rect">
            <a:avLst/>
          </a:prstGeom>
          <a:solidFill>
            <a:schemeClr val="accent1"/>
          </a:solidFill>
        </p:spPr>
        <p:txBody>
          <a:bodyPr wrap="square" lIns="36000" tIns="18000" rIns="0" bIns="0" anchor="ctr" anchorCtr="0">
            <a:noAutofit/>
          </a:bodyPr>
          <a:lstStyle>
            <a:lvl1pPr algn="l">
              <a:defRPr sz="1867"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576000" y="1440000"/>
            <a:ext cx="11136000" cy="4938000"/>
          </a:xfrm>
          <a:prstGeom prst="rect">
            <a:avLst/>
          </a:prstGeom>
        </p:spPr>
        <p:txBody>
          <a:bodyPr lIns="0" tIns="0" rIns="0" bIns="0"/>
          <a:lstStyle>
            <a:lvl1pPr marL="0" indent="0">
              <a:buNone/>
              <a:defRPr sz="1600"/>
            </a:lvl1pPr>
            <a:lvl2pPr marL="609570" indent="0">
              <a:buNone/>
              <a:defRPr sz="1600"/>
            </a:lvl2pPr>
            <a:lvl3pPr marL="1219139" indent="0">
              <a:buNone/>
              <a:defRPr sz="1600"/>
            </a:lvl3pPr>
            <a:lvl4pPr marL="1828709" indent="0">
              <a:buNone/>
              <a:defRPr sz="1600"/>
            </a:lvl4pPr>
            <a:lvl5pPr marL="2438278" indent="0">
              <a:buNone/>
              <a:defRPr sz="1600"/>
            </a:lvl5pPr>
          </a:lstStyle>
          <a:p>
            <a:pPr lvl="0"/>
            <a:r>
              <a:rPr lang="en-US" dirty="0"/>
              <a:t>Body text</a:t>
            </a:r>
          </a:p>
        </p:txBody>
      </p:sp>
      <p:sp>
        <p:nvSpPr>
          <p:cNvPr id="12" name="Slide Number Placeholder 8"/>
          <p:cNvSpPr>
            <a:spLocks noGrp="1"/>
          </p:cNvSpPr>
          <p:nvPr>
            <p:ph type="sldNum" sz="quarter" idx="4"/>
          </p:nvPr>
        </p:nvSpPr>
        <p:spPr>
          <a:xfrm>
            <a:off x="11712000" y="6378000"/>
            <a:ext cx="480000" cy="480000"/>
          </a:xfrm>
          <a:prstGeom prst="rect">
            <a:avLst/>
          </a:prstGeom>
          <a:solidFill>
            <a:schemeClr val="accent1"/>
          </a:solidFill>
        </p:spPr>
        <p:txBody>
          <a:bodyPr vert="horz" lIns="0" tIns="0" rIns="0" bIns="0" rtlCol="0" anchor="ctr"/>
          <a:lstStyle>
            <a:lvl1pPr algn="ctr">
              <a:defRPr sz="1600">
                <a:solidFill>
                  <a:schemeClr val="bg1"/>
                </a:solidFill>
              </a:defRPr>
            </a:lvl1pPr>
          </a:lstStyle>
          <a:p>
            <a:fld id="{0406593E-52CF-5B45-8CFF-7309163A4729}" type="slidenum">
              <a:rPr lang="en-US" smtClean="0"/>
              <a:pPr/>
              <a:t>‹#›</a:t>
            </a:fld>
            <a:endParaRPr lang="en-US"/>
          </a:p>
        </p:txBody>
      </p:sp>
      <p:sp>
        <p:nvSpPr>
          <p:cNvPr id="4" name="Text Placeholder 3"/>
          <p:cNvSpPr>
            <a:spLocks noGrp="1"/>
          </p:cNvSpPr>
          <p:nvPr>
            <p:ph type="body" sz="quarter" idx="10" hasCustomPrompt="1"/>
          </p:nvPr>
        </p:nvSpPr>
        <p:spPr>
          <a:xfrm>
            <a:off x="518401" y="816003"/>
            <a:ext cx="10588800" cy="335999"/>
          </a:xfrm>
          <a:prstGeom prst="rect">
            <a:avLst/>
          </a:prstGeom>
          <a:noFill/>
        </p:spPr>
        <p:txBody>
          <a:bodyPr lIns="36000" tIns="18000" rIns="0" bIns="0" anchor="ctr" anchorCtr="0"/>
          <a:lstStyle>
            <a:lvl1pPr marL="0" indent="0">
              <a:buNone/>
              <a:defRPr sz="1867" b="1"/>
            </a:lvl1pPr>
          </a:lstStyle>
          <a:p>
            <a:pPr lvl="0"/>
            <a:r>
              <a:rPr lang="en-US" dirty="0"/>
              <a:t>TEXT IN HERE</a:t>
            </a:r>
          </a:p>
        </p:txBody>
      </p:sp>
    </p:spTree>
    <p:extLst>
      <p:ext uri="{BB962C8B-B14F-4D97-AF65-F5344CB8AC3E}">
        <p14:creationId xmlns:p14="http://schemas.microsoft.com/office/powerpoint/2010/main" val="213461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Subtitle">
    <p:spTree>
      <p:nvGrpSpPr>
        <p:cNvPr id="1" name=""/>
        <p:cNvGrpSpPr/>
        <p:nvPr/>
      </p:nvGrpSpPr>
      <p:grpSpPr>
        <a:xfrm>
          <a:off x="0" y="0"/>
          <a:ext cx="0" cy="0"/>
          <a:chOff x="0" y="0"/>
          <a:chExt cx="0" cy="0"/>
        </a:xfrm>
      </p:grpSpPr>
      <p:sp>
        <p:nvSpPr>
          <p:cNvPr id="15" name="Freeform: Shape 5">
            <a:extLst>
              <a:ext uri="{FF2B5EF4-FFF2-40B4-BE49-F238E27FC236}">
                <a16:creationId xmlns:a16="http://schemas.microsoft.com/office/drawing/2014/main" id="{23137FAB-50F3-4D4D-8D9C-96A960995EA2}"/>
              </a:ext>
            </a:extLst>
          </p:cNvPr>
          <p:cNvSpPr/>
          <p:nvPr userDrawn="1"/>
        </p:nvSpPr>
        <p:spPr>
          <a:xfrm flipV="1">
            <a:off x="342490" y="-4"/>
            <a:ext cx="11849511" cy="5598626"/>
          </a:xfrm>
          <a:custGeom>
            <a:avLst/>
            <a:gdLst>
              <a:gd name="connsiteX0" fmla="*/ 0 w 11849511"/>
              <a:gd name="connsiteY0" fmla="*/ 5598626 h 5598626"/>
              <a:gd name="connsiteX1" fmla="*/ 5242441 w 11849511"/>
              <a:gd name="connsiteY1" fmla="*/ 5598626 h 5598626"/>
              <a:gd name="connsiteX2" fmla="*/ 7795497 w 11849511"/>
              <a:gd name="connsiteY2" fmla="*/ 718408 h 5598626"/>
              <a:gd name="connsiteX3" fmla="*/ 11443683 w 11849511"/>
              <a:gd name="connsiteY3" fmla="*/ 2246863 h 5598626"/>
              <a:gd name="connsiteX4" fmla="*/ 11849511 w 11849511"/>
              <a:gd name="connsiteY4" fmla="*/ 2520015 h 5598626"/>
              <a:gd name="connsiteX5" fmla="*/ 11849511 w 11849511"/>
              <a:gd name="connsiteY5" fmla="*/ 1154733 h 5598626"/>
              <a:gd name="connsiteX6" fmla="*/ 11598119 w 11849511"/>
              <a:gd name="connsiteY6" fmla="*/ 1052618 h 5598626"/>
              <a:gd name="connsiteX7" fmla="*/ 6642904 w 11849511"/>
              <a:gd name="connsiteY7" fmla="*/ 0 h 5598626"/>
              <a:gd name="connsiteX8" fmla="*/ 0 w 11849511"/>
              <a:gd name="connsiteY8" fmla="*/ 5598626 h 55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511" h="5598626">
                <a:moveTo>
                  <a:pt x="0" y="5598626"/>
                </a:moveTo>
                <a:lnTo>
                  <a:pt x="5242441" y="5598626"/>
                </a:lnTo>
                <a:cubicBezTo>
                  <a:pt x="5242441" y="5598626"/>
                  <a:pt x="4635162" y="718408"/>
                  <a:pt x="7795497" y="718408"/>
                </a:cubicBezTo>
                <a:cubicBezTo>
                  <a:pt x="8980624" y="718408"/>
                  <a:pt x="10164008" y="1397721"/>
                  <a:pt x="11443683" y="2246863"/>
                </a:cubicBezTo>
                <a:lnTo>
                  <a:pt x="11849511" y="2520015"/>
                </a:lnTo>
                <a:lnTo>
                  <a:pt x="11849511" y="1154733"/>
                </a:lnTo>
                <a:lnTo>
                  <a:pt x="11598119" y="1052618"/>
                </a:lnTo>
                <a:cubicBezTo>
                  <a:pt x="10085993" y="455186"/>
                  <a:pt x="8444994" y="0"/>
                  <a:pt x="6642904" y="0"/>
                </a:cubicBezTo>
                <a:cubicBezTo>
                  <a:pt x="1388069" y="0"/>
                  <a:pt x="0" y="5598626"/>
                  <a:pt x="0" y="5598626"/>
                </a:cubicBezTo>
                <a:close/>
              </a:path>
            </a:pathLst>
          </a:custGeom>
          <a:gradFill flip="none" rotWithShape="1">
            <a:gsLst>
              <a:gs pos="0">
                <a:schemeClr val="accent3">
                  <a:lumMod val="5000"/>
                  <a:lumOff val="95000"/>
                </a:schemeClr>
              </a:gs>
              <a:gs pos="74000">
                <a:schemeClr val="bg1">
                  <a:lumMod val="95000"/>
                </a:schemeClr>
              </a:gs>
              <a:gs pos="83000">
                <a:schemeClr val="bg1"/>
              </a:gs>
              <a:gs pos="100000">
                <a:schemeClr val="bg1">
                  <a:lumMod val="95000"/>
                </a:schemeClr>
              </a:gs>
            </a:gsLst>
            <a:lin ang="5400000" scaled="1"/>
            <a:tileRect/>
          </a:gradFill>
          <a:ln w="7202" cap="flat">
            <a:noFill/>
            <a:prstDash val="solid"/>
            <a:miter/>
          </a:ln>
        </p:spPr>
        <p:txBody>
          <a:bodyPr rtlCol="0" anchor="ctr"/>
          <a:lstStyle/>
          <a:p>
            <a:endParaRPr lang="en-US" b="0" i="0">
              <a:latin typeface="Arial" panose="020B0604020202020204" pitchFamily="34" charset="0"/>
            </a:endParaRPr>
          </a:p>
        </p:txBody>
      </p:sp>
      <p:pic>
        <p:nvPicPr>
          <p:cNvPr id="17" name="Picture 16" descr="Logo, company name&#10;&#10;Description automatically generated">
            <a:extLst>
              <a:ext uri="{FF2B5EF4-FFF2-40B4-BE49-F238E27FC236}">
                <a16:creationId xmlns:a16="http://schemas.microsoft.com/office/drawing/2014/main" id="{553D5FB2-8464-0541-9856-C5575CAA9EA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5600" b="36176"/>
          <a:stretch/>
        </p:blipFill>
        <p:spPr>
          <a:xfrm>
            <a:off x="10192631" y="6393435"/>
            <a:ext cx="1649503" cy="258642"/>
          </a:xfrm>
          <a:prstGeom prst="rect">
            <a:avLst/>
          </a:prstGeom>
        </p:spPr>
      </p:pic>
      <p:sp>
        <p:nvSpPr>
          <p:cNvPr id="18" name="Rectangle 17">
            <a:extLst>
              <a:ext uri="{FF2B5EF4-FFF2-40B4-BE49-F238E27FC236}">
                <a16:creationId xmlns:a16="http://schemas.microsoft.com/office/drawing/2014/main" id="{EB30B5E0-ECC2-FB49-8184-74E272C54129}"/>
              </a:ext>
            </a:extLst>
          </p:cNvPr>
          <p:cNvSpPr/>
          <p:nvPr userDrawn="1"/>
        </p:nvSpPr>
        <p:spPr bwMode="gray">
          <a:xfrm>
            <a:off x="312510" y="6483975"/>
            <a:ext cx="254349" cy="168101"/>
          </a:xfrm>
          <a:prstGeom prst="rect">
            <a:avLst/>
          </a:prstGeom>
        </p:spPr>
        <p:txBody>
          <a:bodyPr vert="horz" lIns="0" tIns="18000" rIns="0" bIns="18000" rtlCol="0" anchor="ctr" anchorCtr="0">
            <a:noAutofit/>
          </a:bodyPr>
          <a:lstStyle/>
          <a:p>
            <a:pPr lvl="0" algn="r"/>
            <a:fld id="{7A58C72A-FAEE-4A7B-812F-151929DEA70F}" type="slidenum">
              <a:rPr lang="en-US" sz="800" b="0" smtClean="0">
                <a:solidFill>
                  <a:schemeClr val="tx1">
                    <a:lumMod val="50000"/>
                    <a:lumOff val="50000"/>
                  </a:schemeClr>
                </a:solidFill>
                <a:latin typeface="Arial" charset="0"/>
                <a:ea typeface="Arial" charset="0"/>
                <a:cs typeface="Arial" charset="0"/>
              </a:rPr>
              <a:pPr lvl="0" algn="r"/>
              <a:t>‹#›</a:t>
            </a:fld>
            <a:endParaRPr lang="en-US" sz="800" b="0">
              <a:solidFill>
                <a:schemeClr val="tx1">
                  <a:lumMod val="50000"/>
                  <a:lumOff val="50000"/>
                </a:schemeClr>
              </a:solidFill>
              <a:latin typeface="Arial" charset="0"/>
              <a:ea typeface="Arial" charset="0"/>
              <a:cs typeface="Arial" charset="0"/>
            </a:endParaRPr>
          </a:p>
        </p:txBody>
      </p:sp>
      <p:sp>
        <p:nvSpPr>
          <p:cNvPr id="21" name="Rectangle 20">
            <a:extLst>
              <a:ext uri="{FF2B5EF4-FFF2-40B4-BE49-F238E27FC236}">
                <a16:creationId xmlns:a16="http://schemas.microsoft.com/office/drawing/2014/main" id="{7606AAE1-9D8D-1142-9AA5-9CB56AD5E65D}"/>
              </a:ext>
            </a:extLst>
          </p:cNvPr>
          <p:cNvSpPr/>
          <p:nvPr userDrawn="1">
            <p:custDataLst>
              <p:tags r:id="rId1"/>
            </p:custDataLst>
          </p:nvPr>
        </p:nvSpPr>
        <p:spPr bwMode="gray">
          <a:xfrm>
            <a:off x="607142" y="6491233"/>
            <a:ext cx="3996000" cy="160844"/>
          </a:xfrm>
          <a:prstGeom prst="rect">
            <a:avLst/>
          </a:prstGeom>
        </p:spPr>
        <p:txBody>
          <a:bodyPr vert="horz" lIns="0" tIns="18000" rIns="0" bIns="18000" rtlCol="0" anchor="ctr" anchorCtr="0">
            <a:noAutofit/>
          </a:bodyPr>
          <a:lstStyle/>
          <a:p>
            <a:pPr lvl="0" algn="l"/>
            <a:r>
              <a:rPr lang="en-GB" sz="800" b="0">
                <a:solidFill>
                  <a:schemeClr val="tx1">
                    <a:lumMod val="50000"/>
                    <a:lumOff val="50000"/>
                  </a:schemeClr>
                </a:solidFill>
                <a:latin typeface="Arial" charset="0"/>
                <a:ea typeface="Arial" charset="0"/>
                <a:cs typeface="Arial" charset="0"/>
              </a:rPr>
              <a:t>© Infosys Consulting 2021</a:t>
            </a:r>
            <a:endParaRPr lang="en-US" sz="800" b="0">
              <a:solidFill>
                <a:schemeClr val="tx1">
                  <a:lumMod val="50000"/>
                  <a:lumOff val="50000"/>
                </a:schemeClr>
              </a:solidFill>
              <a:latin typeface="Arial" charset="0"/>
              <a:ea typeface="Arial" charset="0"/>
              <a:cs typeface="Arial" charset="0"/>
            </a:endParaRPr>
          </a:p>
        </p:txBody>
      </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43483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47" imgH="346" progId="TCLayout.ActiveDocument.1">
                  <p:embed/>
                </p:oleObj>
              </mc:Choice>
              <mc:Fallback>
                <p:oleObj name="think-cell Slide" r:id="rId5" imgW="347" imgH="346"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Content Placeholder 2"/>
          <p:cNvSpPr>
            <a:spLocks noGrp="1"/>
          </p:cNvSpPr>
          <p:nvPr>
            <p:ph idx="1" hasCustomPrompt="1"/>
          </p:nvPr>
        </p:nvSpPr>
        <p:spPr bwMode="gray">
          <a:xfrm>
            <a:off x="350044" y="1182914"/>
            <a:ext cx="11541919" cy="4837039"/>
          </a:xfrm>
          <a:prstGeom prst="rect">
            <a:avLst/>
          </a:prstGeom>
        </p:spPr>
        <p:txBody>
          <a:bodyPr lIns="0" tIns="0" rIns="0" bIns="0"/>
          <a:lstStyle>
            <a:lvl1pPr marL="112713" marR="0" indent="-112713" algn="l" defTabSz="457200" rtl="0" latinLnBrk="0">
              <a:lnSpc>
                <a:spcPct val="100000"/>
              </a:lnSpc>
              <a:spcBef>
                <a:spcPts val="700"/>
              </a:spcBef>
              <a:spcAft>
                <a:spcPts val="0"/>
              </a:spcAft>
              <a:buClrTx/>
              <a:buSzPct val="100000"/>
              <a:buFont typeface="Arial"/>
              <a:buChar char="•"/>
              <a:tabLst/>
              <a:defRPr lang="en-US" sz="1600" b="0" i="0" u="none" strike="noStrike" cap="none" spc="0" baseline="0" dirty="0" smtClean="0">
                <a:ln>
                  <a:noFill/>
                </a:ln>
                <a:solidFill>
                  <a:schemeClr val="tx1"/>
                </a:solidFill>
                <a:uFillTx/>
                <a:latin typeface="Arial" panose="020B0604020202020204" pitchFamily="34" charset="0"/>
                <a:ea typeface="+mn-ea"/>
                <a:cs typeface="Arial" panose="020B0604020202020204" pitchFamily="34" charset="0"/>
                <a:sym typeface="Calibri"/>
              </a:defRPr>
            </a:lvl1pPr>
            <a:lvl2pPr marL="511175" indent="-285750">
              <a:buFont typeface="Courier New" charset="0"/>
              <a:buChar char="o"/>
              <a:defRPr lang="en-US" sz="1600" b="0" i="0" u="none" strike="noStrike" cap="none" spc="0" baseline="0" dirty="0" smtClean="0">
                <a:ln>
                  <a:noFill/>
                </a:ln>
                <a:solidFill>
                  <a:schemeClr val="tx1"/>
                </a:solidFill>
                <a:uFillTx/>
                <a:latin typeface="Arial" panose="020B0604020202020204" pitchFamily="34" charset="0"/>
                <a:ea typeface="+mn-ea"/>
                <a:cs typeface="Arial" panose="020B0604020202020204" pitchFamily="34" charset="0"/>
                <a:sym typeface="Calibri"/>
              </a:defRPr>
            </a:lvl2pPr>
            <a:lvl3pPr marL="746125" indent="-171450">
              <a:buFont typeface="Wingdings" charset="2"/>
              <a:buChar char="§"/>
              <a:defRPr lang="en-US" sz="1600" b="0" i="0" u="none" strike="noStrike" cap="none" spc="0" baseline="0" dirty="0" smtClean="0">
                <a:ln>
                  <a:noFill/>
                </a:ln>
                <a:solidFill>
                  <a:schemeClr val="tx1"/>
                </a:solidFill>
                <a:uFillTx/>
                <a:latin typeface="Arial" panose="020B0604020202020204" pitchFamily="34" charset="0"/>
                <a:ea typeface="+mn-ea"/>
                <a:cs typeface="Arial" panose="020B0604020202020204" pitchFamily="34" charset="0"/>
                <a:sym typeface="Calibri"/>
              </a:defRPr>
            </a:lvl3pPr>
            <a:lvl4pPr>
              <a:defRPr sz="1600">
                <a:solidFill>
                  <a:schemeClr val="tx1"/>
                </a:solidFill>
                <a:latin typeface="Arial" charset="0"/>
                <a:ea typeface="Arial" charset="0"/>
                <a:cs typeface="Arial" charset="0"/>
              </a:defRPr>
            </a:lvl4pPr>
            <a:lvl5pPr>
              <a:defRPr sz="1400">
                <a:solidFill>
                  <a:schemeClr val="tx1"/>
                </a:solidFill>
                <a:latin typeface="Arial" charset="0"/>
                <a:ea typeface="Arial" charset="0"/>
                <a:cs typeface="Arial" charset="0"/>
              </a:defRPr>
            </a:lvl5pPr>
            <a:lvl6pPr>
              <a:defRPr>
                <a:latin typeface="Arial" charset="0"/>
                <a:ea typeface="Arial" charset="0"/>
                <a:cs typeface="Arial" charset="0"/>
              </a:defRPr>
            </a:lvl6pPr>
            <a:lvl7pPr>
              <a:defRPr>
                <a:latin typeface="Arial" charset="0"/>
                <a:ea typeface="Arial" charset="0"/>
                <a:cs typeface="Arial" charset="0"/>
              </a:defRPr>
            </a:lvl7pPr>
            <a:lvl8pPr>
              <a:defRPr>
                <a:latin typeface="Arial" charset="0"/>
                <a:ea typeface="Arial" charset="0"/>
                <a:cs typeface="Arial" charset="0"/>
              </a:defRPr>
            </a:lvl8pPr>
            <a:lvl9pPr>
              <a:defRPr>
                <a:latin typeface="Arial" charset="0"/>
                <a:ea typeface="Arial" charset="0"/>
                <a:cs typeface="Arial" charset="0"/>
              </a:defRPr>
            </a:lvl9pPr>
          </a:lstStyle>
          <a:p>
            <a:pPr lvl="0"/>
            <a:r>
              <a:rPr lang="en-US"/>
              <a:t>Click to edit text. Use the buttons “Increase List Level” and “Decrease List Level” for </a:t>
            </a:r>
            <a:r>
              <a:rPr lang="en-US" err="1"/>
              <a:t>copytext</a:t>
            </a:r>
            <a:r>
              <a:rPr lang="en-US"/>
              <a:t> or bullet levels.</a:t>
            </a:r>
          </a:p>
          <a:p>
            <a:pPr marL="400050" marR="0" lvl="1" indent="-174625" algn="l" defTabSz="457200" rtl="0" latinLnBrk="0">
              <a:lnSpc>
                <a:spcPct val="100000"/>
              </a:lnSpc>
              <a:spcBef>
                <a:spcPts val="700"/>
              </a:spcBef>
              <a:spcAft>
                <a:spcPts val="0"/>
              </a:spcAft>
              <a:buClrTx/>
              <a:buSzPct val="100000"/>
              <a:buFont typeface="Arial"/>
              <a:buChar char="–"/>
              <a:tabLst/>
            </a:pPr>
            <a:r>
              <a:rPr lang="en-US"/>
              <a:t>Second level</a:t>
            </a:r>
          </a:p>
          <a:p>
            <a:pPr marL="739775" marR="0" lvl="2" indent="-165100" algn="l" defTabSz="457200" rtl="0" latinLnBrk="0">
              <a:lnSpc>
                <a:spcPct val="100000"/>
              </a:lnSpc>
              <a:spcBef>
                <a:spcPts val="700"/>
              </a:spcBef>
              <a:spcAft>
                <a:spcPts val="0"/>
              </a:spcAft>
              <a:buClrTx/>
              <a:buSzPct val="100000"/>
              <a:buFont typeface="Arial"/>
              <a:buChar char="•"/>
              <a:tabLst/>
            </a:pPr>
            <a:r>
              <a:rPr lang="en-US"/>
              <a:t>Third level</a:t>
            </a:r>
          </a:p>
        </p:txBody>
      </p:sp>
      <p:sp>
        <p:nvSpPr>
          <p:cNvPr id="19" name="Shape 40"/>
          <p:cNvSpPr>
            <a:spLocks noGrp="1"/>
          </p:cNvSpPr>
          <p:nvPr>
            <p:ph type="title" hasCustomPrompt="1"/>
          </p:nvPr>
        </p:nvSpPr>
        <p:spPr>
          <a:xfrm>
            <a:off x="349072" y="160320"/>
            <a:ext cx="11543008" cy="406800"/>
          </a:xfrm>
          <a:prstGeom prst="rect">
            <a:avLst/>
          </a:prstGeom>
        </p:spPr>
        <p:txBody>
          <a:bodyPr lIns="0" tIns="0" rIns="0" bIns="0" anchor="t">
            <a:noAutofit/>
          </a:bodyPr>
          <a:lstStyle>
            <a:lvl1pPr>
              <a:lnSpc>
                <a:spcPct val="100000"/>
              </a:lnSpc>
              <a:spcBef>
                <a:spcPts val="0"/>
              </a:spcBef>
              <a:defRPr sz="2400" b="0">
                <a:solidFill>
                  <a:schemeClr val="tx1"/>
                </a:solidFill>
                <a:latin typeface="Arial" charset="0"/>
                <a:ea typeface="Arial" charset="0"/>
                <a:cs typeface="Arial" charset="0"/>
              </a:defRPr>
            </a:lvl1pPr>
          </a:lstStyle>
          <a:p>
            <a:r>
              <a:rPr lang="en-US"/>
              <a:t>Title text</a:t>
            </a:r>
          </a:p>
        </p:txBody>
      </p:sp>
      <p:sp>
        <p:nvSpPr>
          <p:cNvPr id="20" name="Text Placeholder 13"/>
          <p:cNvSpPr>
            <a:spLocks noGrp="1"/>
          </p:cNvSpPr>
          <p:nvPr>
            <p:ph type="body" sz="quarter" idx="10"/>
          </p:nvPr>
        </p:nvSpPr>
        <p:spPr>
          <a:xfrm>
            <a:off x="349658" y="565422"/>
            <a:ext cx="11542305" cy="212400"/>
          </a:xfrm>
          <a:prstGeom prst="rect">
            <a:avLst/>
          </a:prstGeom>
        </p:spPr>
        <p:txBody>
          <a:bodyPr lIns="0" tIns="0" rIns="0" bIns="0" anchor="ctr"/>
          <a:lstStyle>
            <a:lvl1pPr marL="0" indent="0">
              <a:lnSpc>
                <a:spcPct val="100000"/>
              </a:lnSpc>
              <a:spcBef>
                <a:spcPts val="0"/>
              </a:spcBef>
              <a:buNone/>
              <a:defRPr sz="1800">
                <a:solidFill>
                  <a:srgbClr val="535353"/>
                </a:solidFill>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1054965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185" y="4407379"/>
            <a:ext cx="10363848" cy="1217260"/>
          </a:xfrm>
        </p:spPr>
        <p:txBody>
          <a:bodyPr anchor="t"/>
          <a:lstStyle>
            <a:lvl1pPr algn="l">
              <a:defRPr sz="3600" b="1" cap="all"/>
            </a:lvl1pPr>
          </a:lstStyle>
          <a:p>
            <a:r>
              <a:rPr lang="en-GB"/>
              <a:t>Click to edit Master title style</a:t>
            </a:r>
            <a:endParaRPr lang="en-US"/>
          </a:p>
        </p:txBody>
      </p:sp>
      <p:sp>
        <p:nvSpPr>
          <p:cNvPr id="3" name="Text Placeholder 2"/>
          <p:cNvSpPr>
            <a:spLocks noGrp="1"/>
          </p:cNvSpPr>
          <p:nvPr>
            <p:ph type="body" idx="1"/>
          </p:nvPr>
        </p:nvSpPr>
        <p:spPr>
          <a:xfrm>
            <a:off x="962185" y="4055487"/>
            <a:ext cx="10363848" cy="351893"/>
          </a:xfrm>
        </p:spPr>
        <p:txBody>
          <a:bodyPr anchor="b"/>
          <a:lstStyle>
            <a:lvl1pPr marL="0" indent="0">
              <a:buNone/>
              <a:defRPr sz="1800"/>
            </a:lvl1pPr>
            <a:lvl2pPr marL="404461" indent="0">
              <a:buNone/>
              <a:defRPr sz="1600"/>
            </a:lvl2pPr>
            <a:lvl3pPr marL="808916" indent="0">
              <a:buNone/>
              <a:defRPr sz="1400"/>
            </a:lvl3pPr>
            <a:lvl4pPr marL="1213383" indent="0">
              <a:buNone/>
              <a:defRPr sz="1200"/>
            </a:lvl4pPr>
            <a:lvl5pPr marL="1617847" indent="0">
              <a:buNone/>
              <a:defRPr sz="1200"/>
            </a:lvl5pPr>
            <a:lvl6pPr marL="2022309" indent="0">
              <a:buNone/>
              <a:defRPr sz="1200"/>
            </a:lvl6pPr>
            <a:lvl7pPr marL="2426771" indent="0">
              <a:buNone/>
              <a:defRPr sz="1200"/>
            </a:lvl7pPr>
            <a:lvl8pPr marL="2831234" indent="0">
              <a:buNone/>
              <a:defRPr sz="1200"/>
            </a:lvl8pPr>
            <a:lvl9pPr marL="3235694" indent="0">
              <a:buNone/>
              <a:defRPr sz="1200"/>
            </a:lvl9pPr>
          </a:lstStyle>
          <a:p>
            <a:pPr lvl="0"/>
            <a:r>
              <a:rPr lang="en-GB"/>
              <a:t>Click to edit Master text styles</a:t>
            </a:r>
          </a:p>
        </p:txBody>
      </p:sp>
      <p:sp>
        <p:nvSpPr>
          <p:cNvPr id="4" name="Footer Placeholder 3"/>
          <p:cNvSpPr>
            <a:spLocks noGrp="1"/>
          </p:cNvSpPr>
          <p:nvPr>
            <p:ph type="ftr" sz="quarter" idx="10"/>
          </p:nvPr>
        </p:nvSpPr>
        <p:spPr/>
        <p:txBody>
          <a:bodyPr/>
          <a:lstStyle>
            <a:lvl1pPr>
              <a:defRPr/>
            </a:lvl1pPr>
          </a:lstStyle>
          <a:p>
            <a:endParaRPr lang="en-GB">
              <a:solidFill>
                <a:srgbClr val="000000"/>
              </a:solidFill>
              <a:latin typeface="Aria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951E2723-F3E4-FE41-AA79-698CE946BD98}" type="slidenum">
              <a:rPr lang="en-GB">
                <a:solidFill>
                  <a:srgbClr val="000000"/>
                </a:solidFill>
                <a:latin typeface="Arial"/>
                <a:ea typeface="ＭＳ Ｐゴシック"/>
              </a:rPr>
              <a:pPr/>
              <a:t>‹#›</a:t>
            </a:fld>
            <a:endParaRPr lang="en-GB">
              <a:solidFill>
                <a:srgbClr val="000000"/>
              </a:solidFill>
              <a:latin typeface="Arial"/>
              <a:ea typeface="ＭＳ Ｐゴシック"/>
            </a:endParaRPr>
          </a:p>
        </p:txBody>
      </p:sp>
    </p:spTree>
    <p:extLst>
      <p:ext uri="{BB962C8B-B14F-4D97-AF65-F5344CB8AC3E}">
        <p14:creationId xmlns:p14="http://schemas.microsoft.com/office/powerpoint/2010/main" val="279556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401" y="533235"/>
            <a:ext cx="1680000" cy="282767"/>
          </a:xfrm>
          <a:prstGeom prst="rect">
            <a:avLst/>
          </a:prstGeom>
          <a:solidFill>
            <a:schemeClr val="accent1"/>
          </a:solidFill>
        </p:spPr>
        <p:txBody>
          <a:bodyPr wrap="square" lIns="36000" tIns="18000" rIns="0" bIns="0" anchor="ctr" anchorCtr="0">
            <a:noAutofit/>
          </a:bodyPr>
          <a:lstStyle>
            <a:lvl1pPr algn="l">
              <a:defRPr sz="1867"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576000" y="1440000"/>
            <a:ext cx="11136000" cy="4938000"/>
          </a:xfrm>
          <a:prstGeom prst="rect">
            <a:avLst/>
          </a:prstGeom>
        </p:spPr>
        <p:txBody>
          <a:bodyPr lIns="0" tIns="0" rIns="0" bIns="0"/>
          <a:lstStyle>
            <a:lvl1pPr marL="0" indent="0">
              <a:buNone/>
              <a:defRPr sz="1600"/>
            </a:lvl1pPr>
            <a:lvl2pPr marL="609570" indent="0">
              <a:buNone/>
              <a:defRPr sz="1600"/>
            </a:lvl2pPr>
            <a:lvl3pPr marL="1219139" indent="0">
              <a:buNone/>
              <a:defRPr sz="1600"/>
            </a:lvl3pPr>
            <a:lvl4pPr marL="1828709" indent="0">
              <a:buNone/>
              <a:defRPr sz="1600"/>
            </a:lvl4pPr>
            <a:lvl5pPr marL="2438278" indent="0">
              <a:buNone/>
              <a:defRPr sz="1600"/>
            </a:lvl5pPr>
          </a:lstStyle>
          <a:p>
            <a:pPr lvl="0"/>
            <a:r>
              <a:rPr lang="en-US" dirty="0"/>
              <a:t>Body text</a:t>
            </a:r>
          </a:p>
        </p:txBody>
      </p:sp>
      <p:sp>
        <p:nvSpPr>
          <p:cNvPr id="12" name="Slide Number Placeholder 8"/>
          <p:cNvSpPr>
            <a:spLocks noGrp="1"/>
          </p:cNvSpPr>
          <p:nvPr>
            <p:ph type="sldNum" sz="quarter" idx="4"/>
          </p:nvPr>
        </p:nvSpPr>
        <p:spPr>
          <a:xfrm>
            <a:off x="11712000" y="6378000"/>
            <a:ext cx="480000" cy="480000"/>
          </a:xfrm>
          <a:prstGeom prst="rect">
            <a:avLst/>
          </a:prstGeom>
          <a:solidFill>
            <a:schemeClr val="accent1"/>
          </a:solidFill>
        </p:spPr>
        <p:txBody>
          <a:bodyPr vert="horz" lIns="0" tIns="0" rIns="0" bIns="0" rtlCol="0" anchor="ctr"/>
          <a:lstStyle>
            <a:lvl1pPr algn="ctr">
              <a:defRPr sz="1600">
                <a:solidFill>
                  <a:schemeClr val="bg1"/>
                </a:solidFill>
              </a:defRPr>
            </a:lvl1pPr>
          </a:lstStyle>
          <a:p>
            <a:fld id="{0406593E-52CF-5B45-8CFF-7309163A4729}" type="slidenum">
              <a:rPr lang="en-US" smtClean="0"/>
              <a:pPr/>
              <a:t>‹#›</a:t>
            </a:fld>
            <a:endParaRPr lang="en-US"/>
          </a:p>
        </p:txBody>
      </p:sp>
      <p:sp>
        <p:nvSpPr>
          <p:cNvPr id="4" name="Text Placeholder 3"/>
          <p:cNvSpPr>
            <a:spLocks noGrp="1"/>
          </p:cNvSpPr>
          <p:nvPr>
            <p:ph type="body" sz="quarter" idx="10" hasCustomPrompt="1"/>
          </p:nvPr>
        </p:nvSpPr>
        <p:spPr>
          <a:xfrm>
            <a:off x="518401" y="816003"/>
            <a:ext cx="10588800" cy="335999"/>
          </a:xfrm>
          <a:prstGeom prst="rect">
            <a:avLst/>
          </a:prstGeom>
          <a:noFill/>
        </p:spPr>
        <p:txBody>
          <a:bodyPr lIns="36000" tIns="18000" rIns="0" bIns="0" anchor="ctr" anchorCtr="0"/>
          <a:lstStyle>
            <a:lvl1pPr marL="0" indent="0">
              <a:buNone/>
              <a:defRPr sz="1867" b="1"/>
            </a:lvl1pPr>
          </a:lstStyle>
          <a:p>
            <a:pPr lvl="0"/>
            <a:r>
              <a:rPr lang="en-US" dirty="0"/>
              <a:t>TEXT IN HERE</a:t>
            </a:r>
          </a:p>
        </p:txBody>
      </p:sp>
    </p:spTree>
    <p:extLst>
      <p:ext uri="{BB962C8B-B14F-4D97-AF65-F5344CB8AC3E}">
        <p14:creationId xmlns:p14="http://schemas.microsoft.com/office/powerpoint/2010/main" val="3306285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413915" y="163013"/>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Tree>
    <p:extLst>
      <p:ext uri="{BB962C8B-B14F-4D97-AF65-F5344CB8AC3E}">
        <p14:creationId xmlns:p14="http://schemas.microsoft.com/office/powerpoint/2010/main" val="2573154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A75198C-6ADB-FB44-7D03-6F5213AC312E}"/>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5EE5AA7-CE9F-6795-3587-5FECAE58305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87A5F3DD-B4AB-BD17-596F-E74A62BFB6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412ECB0-A0F7-C3C3-CD7E-53BD501749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1EF4921-C4EA-38D0-FDB1-827E4E6B7F75}"/>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38D216E0-7352-C52F-6A35-B80CBA18497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1EB04BC9-BBC1-9452-43AC-4FD759F04F16}"/>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DBE218AA-1FFB-BE5D-8642-2B04DCCE99A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ayout - 2 col text / image">
    <p:bg>
      <p:bgRef idx="1001">
        <a:schemeClr val="bg1"/>
      </p:bgRef>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4" y="761447"/>
            <a:ext cx="9890806" cy="251999"/>
          </a:xfrm>
          <a:prstGeom prst="rect">
            <a:avLst/>
          </a:prstGeom>
          <a:noFill/>
        </p:spPr>
        <p:txBody>
          <a:bodyPr lIns="36000" tIns="18000" rIns="0" bIns="0" anchor="ctr" anchorCtr="0"/>
          <a:lstStyle>
            <a:lvl1pPr marL="0" indent="0">
              <a:buNone/>
              <a:defRPr sz="1517" b="1"/>
            </a:lvl1pPr>
          </a:lstStyle>
          <a:p>
            <a:pPr lvl="0"/>
            <a:r>
              <a:rPr lang="en-US"/>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5913122" y="1150623"/>
            <a:ext cx="5623007" cy="5214347"/>
          </a:xfrm>
          <a:prstGeom prst="rect">
            <a:avLst/>
          </a:prstGeom>
          <a:solidFill>
            <a:schemeClr val="bg1">
              <a:lumMod val="95000"/>
            </a:schemeClr>
          </a:solidFill>
        </p:spPr>
        <p:txBody>
          <a:bodyPr anchor="ctr" anchorCtr="0"/>
          <a:lstStyle>
            <a:lvl1pPr marL="0" indent="0" algn="ctr">
              <a:buNone/>
              <a:defRPr sz="1300" b="1"/>
            </a:lvl1pPr>
          </a:lstStyle>
          <a:p>
            <a:r>
              <a:rPr lang="en-GB"/>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518404" y="1150624"/>
            <a:ext cx="5140719" cy="5214347"/>
          </a:xfrm>
          <a:prstGeom prst="rect">
            <a:avLst/>
          </a:prstGeom>
        </p:spPr>
        <p:txBody>
          <a:bodyPr lIns="36000" tIns="36000" rIns="36000" bIns="36000"/>
          <a:lstStyle>
            <a:lvl1pPr marL="0" indent="0">
              <a:buNone/>
              <a:defRPr sz="1300" b="0"/>
            </a:lvl1pPr>
            <a:lvl2pPr marL="495285" indent="0">
              <a:buNone/>
              <a:defRPr sz="1300" b="0"/>
            </a:lvl2pPr>
            <a:lvl3pPr marL="990570" indent="0">
              <a:buNone/>
              <a:defRPr sz="1300" b="0"/>
            </a:lvl3pPr>
            <a:lvl4pPr marL="1485854" indent="0">
              <a:buNone/>
              <a:defRPr sz="1300" b="0"/>
            </a:lvl4pPr>
            <a:lvl5pPr marL="1981139" indent="0">
              <a:buNone/>
              <a:defRPr sz="1300" b="0"/>
            </a:lvl5pPr>
          </a:lstStyle>
          <a:p>
            <a:pPr lvl="0"/>
            <a:r>
              <a:rPr lang="en-US"/>
              <a:t>Body text</a:t>
            </a:r>
          </a:p>
        </p:txBody>
      </p:sp>
      <p:sp>
        <p:nvSpPr>
          <p:cNvPr id="8" name="Title 1">
            <a:extLst>
              <a:ext uri="{FF2B5EF4-FFF2-40B4-BE49-F238E27FC236}">
                <a16:creationId xmlns:a16="http://schemas.microsoft.com/office/drawing/2014/main" id="{5E866B34-8A6C-492A-96F1-5F307C6EA659}"/>
              </a:ext>
            </a:extLst>
          </p:cNvPr>
          <p:cNvSpPr>
            <a:spLocks noGrp="1"/>
          </p:cNvSpPr>
          <p:nvPr>
            <p:ph type="ctrTitle" hasCustomPrompt="1"/>
          </p:nvPr>
        </p:nvSpPr>
        <p:spPr>
          <a:xfrm>
            <a:off x="576000" y="544322"/>
            <a:ext cx="1680000" cy="212075"/>
          </a:xfrm>
          <a:prstGeom prst="rect">
            <a:avLst/>
          </a:prstGeom>
          <a:solidFill>
            <a:schemeClr val="accent1"/>
          </a:solidFill>
        </p:spPr>
        <p:txBody>
          <a:bodyPr wrap="square" lIns="36000" tIns="18000" rIns="0" bIns="0" anchor="ctr" anchorCtr="0">
            <a:noAutofit/>
          </a:bodyPr>
          <a:lstStyle>
            <a:lvl1pPr algn="l">
              <a:defRPr sz="1517" b="1" baseline="0">
                <a:solidFill>
                  <a:schemeClr val="bg1"/>
                </a:solidFill>
              </a:defRPr>
            </a:lvl1pPr>
          </a:lstStyle>
          <a:p>
            <a:r>
              <a:rPr lang="en-US"/>
              <a:t>INSERT TITLE</a:t>
            </a:r>
          </a:p>
        </p:txBody>
      </p:sp>
    </p:spTree>
    <p:extLst>
      <p:ext uri="{BB962C8B-B14F-4D97-AF65-F5344CB8AC3E}">
        <p14:creationId xmlns:p14="http://schemas.microsoft.com/office/powerpoint/2010/main" val="311430168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Logo">
            <a:extLst>
              <a:ext uri="{FF2B5EF4-FFF2-40B4-BE49-F238E27FC236}">
                <a16:creationId xmlns:a16="http://schemas.microsoft.com/office/drawing/2014/main" id="{5E1AC07D-4E2F-CEA1-4D8E-FFA7745DD919}"/>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286000"/>
            <a:ext cx="10363200" cy="1143000"/>
          </a:xfrm>
        </p:spPr>
        <p:txBody>
          <a:bodyPr/>
          <a:lstStyle>
            <a:lvl1pPr>
              <a:defRPr>
                <a:solidFill>
                  <a:srgbClr val="800000"/>
                </a:solidFill>
              </a:defRPr>
            </a:lvl1pPr>
          </a:lstStyle>
          <a:p>
            <a:r>
              <a:rPr lang="en-US"/>
              <a:t>Click to edit Master title style</a:t>
            </a:r>
          </a:p>
        </p:txBody>
      </p:sp>
    </p:spTree>
    <p:extLst>
      <p:ext uri="{BB962C8B-B14F-4D97-AF65-F5344CB8AC3E}">
        <p14:creationId xmlns:p14="http://schemas.microsoft.com/office/powerpoint/2010/main" val="2808043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51268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4141429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56542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37524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999068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215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a:extLst>
              <a:ext uri="{FF2B5EF4-FFF2-40B4-BE49-F238E27FC236}">
                <a16:creationId xmlns:a16="http://schemas.microsoft.com/office/drawing/2014/main" id="{C3B3B649-1EB8-9846-A24F-3002667E74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218152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641638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51954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57912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0" y="0"/>
            <a:ext cx="8940800" cy="5791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83904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8">
            <a:extLst>
              <a:ext uri="{FF2B5EF4-FFF2-40B4-BE49-F238E27FC236}">
                <a16:creationId xmlns:a16="http://schemas.microsoft.com/office/drawing/2014/main" id="{2028F407-6954-1E41-3C09-E1A293C08F95}"/>
              </a:ext>
            </a:extLst>
          </p:cNvPr>
          <p:cNvSpPr>
            <a:spLocks noGrp="1" noChangeArrowheads="1"/>
          </p:cNvSpPr>
          <p:nvPr>
            <p:ph type="dt" sz="half" idx="10"/>
          </p:nvPr>
        </p:nvSpPr>
        <p:spPr>
          <a:ln/>
        </p:spPr>
        <p:txBody>
          <a:bodyPr/>
          <a:lstStyle>
            <a:lvl1pPr>
              <a:defRPr/>
            </a:lvl1pPr>
          </a:lstStyle>
          <a:p>
            <a:fld id="{16AE96D9-FF1E-6C42-A39D-DFF970D1D80A}" type="datetime1">
              <a:rPr lang="en-GB" altLang="en-US"/>
              <a:pPr/>
              <a:t>06/11/2023</a:t>
            </a:fld>
            <a:endParaRPr lang="en-US" altLang="en-US"/>
          </a:p>
        </p:txBody>
      </p:sp>
      <p:sp>
        <p:nvSpPr>
          <p:cNvPr id="5" name="Rectangle 9">
            <a:extLst>
              <a:ext uri="{FF2B5EF4-FFF2-40B4-BE49-F238E27FC236}">
                <a16:creationId xmlns:a16="http://schemas.microsoft.com/office/drawing/2014/main" id="{02F6E2CB-6D56-DFFC-C7C8-ABBB83E375D8}"/>
              </a:ext>
            </a:extLst>
          </p:cNvPr>
          <p:cNvSpPr>
            <a:spLocks noGrp="1" noChangeArrowheads="1"/>
          </p:cNvSpPr>
          <p:nvPr>
            <p:ph type="ftr" sz="quarter" idx="11"/>
          </p:nvPr>
        </p:nvSpPr>
        <p:spPr>
          <a:ln/>
        </p:spPr>
        <p:txBody>
          <a:bodyPr/>
          <a:lstStyle>
            <a:lvl1pPr>
              <a:defRPr/>
            </a:lvl1pPr>
          </a:lstStyle>
          <a:p>
            <a:r>
              <a:rPr lang="en-US" altLang="en-US"/>
              <a:t>Final DIP Review, Innsbruck, Austria</a:t>
            </a:r>
          </a:p>
        </p:txBody>
      </p:sp>
      <p:sp>
        <p:nvSpPr>
          <p:cNvPr id="6" name="Rectangle 10">
            <a:extLst>
              <a:ext uri="{FF2B5EF4-FFF2-40B4-BE49-F238E27FC236}">
                <a16:creationId xmlns:a16="http://schemas.microsoft.com/office/drawing/2014/main" id="{449EDF31-805A-0CCD-4FB0-29B37AF8FB1D}"/>
              </a:ext>
            </a:extLst>
          </p:cNvPr>
          <p:cNvSpPr>
            <a:spLocks noGrp="1" noChangeArrowheads="1"/>
          </p:cNvSpPr>
          <p:nvPr>
            <p:ph type="sldNum" sz="quarter" idx="12"/>
          </p:nvPr>
        </p:nvSpPr>
        <p:spPr>
          <a:ln/>
        </p:spPr>
        <p:txBody>
          <a:bodyPr/>
          <a:lstStyle>
            <a:lvl1pPr>
              <a:defRPr/>
            </a:lvl1pPr>
          </a:lstStyle>
          <a:p>
            <a:fld id="{30BD0065-5A45-ED41-97AF-692CEBC21CA5}" type="slidenum">
              <a:rPr lang="en-US" altLang="en-US"/>
              <a:pPr/>
              <a:t>‹#›</a:t>
            </a:fld>
            <a:endParaRPr lang="en-US" altLang="en-US"/>
          </a:p>
        </p:txBody>
      </p:sp>
    </p:spTree>
    <p:extLst>
      <p:ext uri="{BB962C8B-B14F-4D97-AF65-F5344CB8AC3E}">
        <p14:creationId xmlns:p14="http://schemas.microsoft.com/office/powerpoint/2010/main" val="32416243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a:extLst>
              <a:ext uri="{FF2B5EF4-FFF2-40B4-BE49-F238E27FC236}">
                <a16:creationId xmlns:a16="http://schemas.microsoft.com/office/drawing/2014/main" id="{E194845F-8DE2-58D8-D569-386935E01FF2}"/>
              </a:ext>
            </a:extLst>
          </p:cNvPr>
          <p:cNvSpPr>
            <a:spLocks noGrp="1" noChangeArrowheads="1"/>
          </p:cNvSpPr>
          <p:nvPr>
            <p:ph type="dt" sz="half" idx="10"/>
          </p:nvPr>
        </p:nvSpPr>
        <p:spPr>
          <a:ln/>
        </p:spPr>
        <p:txBody>
          <a:bodyPr/>
          <a:lstStyle>
            <a:lvl1pPr>
              <a:defRPr/>
            </a:lvl1pPr>
          </a:lstStyle>
          <a:p>
            <a:fld id="{BE808504-4E3F-7447-B581-7FB5C325C985}" type="datetime1">
              <a:rPr lang="en-GB" altLang="en-US"/>
              <a:pPr/>
              <a:t>06/11/2023</a:t>
            </a:fld>
            <a:endParaRPr lang="en-US" altLang="en-US"/>
          </a:p>
        </p:txBody>
      </p:sp>
      <p:sp>
        <p:nvSpPr>
          <p:cNvPr id="5" name="Rectangle 9">
            <a:extLst>
              <a:ext uri="{FF2B5EF4-FFF2-40B4-BE49-F238E27FC236}">
                <a16:creationId xmlns:a16="http://schemas.microsoft.com/office/drawing/2014/main" id="{DF975860-C7E0-07F5-C933-F1BAA4903E62}"/>
              </a:ext>
            </a:extLst>
          </p:cNvPr>
          <p:cNvSpPr>
            <a:spLocks noGrp="1" noChangeArrowheads="1"/>
          </p:cNvSpPr>
          <p:nvPr>
            <p:ph type="ftr" sz="quarter" idx="11"/>
          </p:nvPr>
        </p:nvSpPr>
        <p:spPr>
          <a:ln/>
        </p:spPr>
        <p:txBody>
          <a:bodyPr/>
          <a:lstStyle>
            <a:lvl1pPr>
              <a:defRPr/>
            </a:lvl1pPr>
          </a:lstStyle>
          <a:p>
            <a:r>
              <a:rPr lang="en-US" altLang="en-US"/>
              <a:t>Final DIP Review, Innsbruck, Austria</a:t>
            </a:r>
          </a:p>
        </p:txBody>
      </p:sp>
      <p:sp>
        <p:nvSpPr>
          <p:cNvPr id="6" name="Rectangle 10">
            <a:extLst>
              <a:ext uri="{FF2B5EF4-FFF2-40B4-BE49-F238E27FC236}">
                <a16:creationId xmlns:a16="http://schemas.microsoft.com/office/drawing/2014/main" id="{7713900E-3D72-AF33-BAC4-3873960F3658}"/>
              </a:ext>
            </a:extLst>
          </p:cNvPr>
          <p:cNvSpPr>
            <a:spLocks noGrp="1" noChangeArrowheads="1"/>
          </p:cNvSpPr>
          <p:nvPr>
            <p:ph type="sldNum" sz="quarter" idx="12"/>
          </p:nvPr>
        </p:nvSpPr>
        <p:spPr>
          <a:ln/>
        </p:spPr>
        <p:txBody>
          <a:bodyPr/>
          <a:lstStyle>
            <a:lvl1pPr>
              <a:defRPr/>
            </a:lvl1pPr>
          </a:lstStyle>
          <a:p>
            <a:fld id="{574B356D-9529-C442-87D9-06224A8769AF}" type="slidenum">
              <a:rPr lang="en-US" altLang="en-US"/>
              <a:pPr/>
              <a:t>‹#›</a:t>
            </a:fld>
            <a:endParaRPr lang="en-US" altLang="en-US"/>
          </a:p>
        </p:txBody>
      </p:sp>
    </p:spTree>
    <p:extLst>
      <p:ext uri="{BB962C8B-B14F-4D97-AF65-F5344CB8AC3E}">
        <p14:creationId xmlns:p14="http://schemas.microsoft.com/office/powerpoint/2010/main" val="1274273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8">
            <a:extLst>
              <a:ext uri="{FF2B5EF4-FFF2-40B4-BE49-F238E27FC236}">
                <a16:creationId xmlns:a16="http://schemas.microsoft.com/office/drawing/2014/main" id="{02C52386-E1C1-00FD-3E32-A94A54DD9B86}"/>
              </a:ext>
            </a:extLst>
          </p:cNvPr>
          <p:cNvSpPr>
            <a:spLocks noGrp="1" noChangeArrowheads="1"/>
          </p:cNvSpPr>
          <p:nvPr>
            <p:ph type="dt" sz="half" idx="10"/>
          </p:nvPr>
        </p:nvSpPr>
        <p:spPr>
          <a:ln/>
        </p:spPr>
        <p:txBody>
          <a:bodyPr/>
          <a:lstStyle>
            <a:lvl1pPr>
              <a:defRPr/>
            </a:lvl1pPr>
          </a:lstStyle>
          <a:p>
            <a:fld id="{2666BE30-4BB2-AA45-87E6-504B7D116DAD}" type="datetime1">
              <a:rPr lang="en-GB" altLang="en-US"/>
              <a:pPr/>
              <a:t>06/11/2023</a:t>
            </a:fld>
            <a:endParaRPr lang="en-US" altLang="en-US"/>
          </a:p>
        </p:txBody>
      </p:sp>
      <p:sp>
        <p:nvSpPr>
          <p:cNvPr id="5" name="Rectangle 9">
            <a:extLst>
              <a:ext uri="{FF2B5EF4-FFF2-40B4-BE49-F238E27FC236}">
                <a16:creationId xmlns:a16="http://schemas.microsoft.com/office/drawing/2014/main" id="{E4EECC13-0874-CCEE-8EB7-27138A69BC8F}"/>
              </a:ext>
            </a:extLst>
          </p:cNvPr>
          <p:cNvSpPr>
            <a:spLocks noGrp="1" noChangeArrowheads="1"/>
          </p:cNvSpPr>
          <p:nvPr>
            <p:ph type="ftr" sz="quarter" idx="11"/>
          </p:nvPr>
        </p:nvSpPr>
        <p:spPr>
          <a:ln/>
        </p:spPr>
        <p:txBody>
          <a:bodyPr/>
          <a:lstStyle>
            <a:lvl1pPr>
              <a:defRPr/>
            </a:lvl1pPr>
          </a:lstStyle>
          <a:p>
            <a:r>
              <a:rPr lang="en-US" altLang="en-US"/>
              <a:t>Final DIP Review, Innsbruck, Austria</a:t>
            </a:r>
          </a:p>
        </p:txBody>
      </p:sp>
      <p:sp>
        <p:nvSpPr>
          <p:cNvPr id="6" name="Rectangle 10">
            <a:extLst>
              <a:ext uri="{FF2B5EF4-FFF2-40B4-BE49-F238E27FC236}">
                <a16:creationId xmlns:a16="http://schemas.microsoft.com/office/drawing/2014/main" id="{AED9210E-F763-95E9-B3AA-D2B87CF13934}"/>
              </a:ext>
            </a:extLst>
          </p:cNvPr>
          <p:cNvSpPr>
            <a:spLocks noGrp="1" noChangeArrowheads="1"/>
          </p:cNvSpPr>
          <p:nvPr>
            <p:ph type="sldNum" sz="quarter" idx="12"/>
          </p:nvPr>
        </p:nvSpPr>
        <p:spPr>
          <a:ln/>
        </p:spPr>
        <p:txBody>
          <a:bodyPr/>
          <a:lstStyle>
            <a:lvl1pPr>
              <a:defRPr/>
            </a:lvl1pPr>
          </a:lstStyle>
          <a:p>
            <a:fld id="{B3D560B0-1978-4243-B58A-0BC2E39F033E}" type="slidenum">
              <a:rPr lang="en-US" altLang="en-US"/>
              <a:pPr/>
              <a:t>‹#›</a:t>
            </a:fld>
            <a:endParaRPr lang="en-US" altLang="en-US"/>
          </a:p>
        </p:txBody>
      </p:sp>
    </p:spTree>
    <p:extLst>
      <p:ext uri="{BB962C8B-B14F-4D97-AF65-F5344CB8AC3E}">
        <p14:creationId xmlns:p14="http://schemas.microsoft.com/office/powerpoint/2010/main" val="30921001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460500" y="1609725"/>
            <a:ext cx="4904317"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68018" y="1609725"/>
            <a:ext cx="4904316"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8">
            <a:extLst>
              <a:ext uri="{FF2B5EF4-FFF2-40B4-BE49-F238E27FC236}">
                <a16:creationId xmlns:a16="http://schemas.microsoft.com/office/drawing/2014/main" id="{A9607BE9-17D3-5B25-CE8E-C1A6AF9F812F}"/>
              </a:ext>
            </a:extLst>
          </p:cNvPr>
          <p:cNvSpPr>
            <a:spLocks noGrp="1" noChangeArrowheads="1"/>
          </p:cNvSpPr>
          <p:nvPr>
            <p:ph type="dt" sz="half" idx="10"/>
          </p:nvPr>
        </p:nvSpPr>
        <p:spPr>
          <a:ln/>
        </p:spPr>
        <p:txBody>
          <a:bodyPr/>
          <a:lstStyle>
            <a:lvl1pPr>
              <a:defRPr/>
            </a:lvl1pPr>
          </a:lstStyle>
          <a:p>
            <a:fld id="{A1D5DB34-135D-B448-A9E0-D04CD8E7380C}" type="datetime1">
              <a:rPr lang="en-GB" altLang="en-US"/>
              <a:pPr/>
              <a:t>06/11/2023</a:t>
            </a:fld>
            <a:endParaRPr lang="en-US" altLang="en-US"/>
          </a:p>
        </p:txBody>
      </p:sp>
      <p:sp>
        <p:nvSpPr>
          <p:cNvPr id="6" name="Rectangle 9">
            <a:extLst>
              <a:ext uri="{FF2B5EF4-FFF2-40B4-BE49-F238E27FC236}">
                <a16:creationId xmlns:a16="http://schemas.microsoft.com/office/drawing/2014/main" id="{60689867-4E49-4BDA-95A3-B628713DA94C}"/>
              </a:ext>
            </a:extLst>
          </p:cNvPr>
          <p:cNvSpPr>
            <a:spLocks noGrp="1" noChangeArrowheads="1"/>
          </p:cNvSpPr>
          <p:nvPr>
            <p:ph type="ftr" sz="quarter" idx="11"/>
          </p:nvPr>
        </p:nvSpPr>
        <p:spPr>
          <a:ln/>
        </p:spPr>
        <p:txBody>
          <a:bodyPr/>
          <a:lstStyle>
            <a:lvl1pPr>
              <a:defRPr/>
            </a:lvl1pPr>
          </a:lstStyle>
          <a:p>
            <a:r>
              <a:rPr lang="en-US" altLang="en-US"/>
              <a:t>Final DIP Review, Innsbruck, Austria</a:t>
            </a:r>
          </a:p>
        </p:txBody>
      </p:sp>
      <p:sp>
        <p:nvSpPr>
          <p:cNvPr id="7" name="Rectangle 10">
            <a:extLst>
              <a:ext uri="{FF2B5EF4-FFF2-40B4-BE49-F238E27FC236}">
                <a16:creationId xmlns:a16="http://schemas.microsoft.com/office/drawing/2014/main" id="{D6B59DA6-42C1-0278-0B5F-8934BACCBDC4}"/>
              </a:ext>
            </a:extLst>
          </p:cNvPr>
          <p:cNvSpPr>
            <a:spLocks noGrp="1" noChangeArrowheads="1"/>
          </p:cNvSpPr>
          <p:nvPr>
            <p:ph type="sldNum" sz="quarter" idx="12"/>
          </p:nvPr>
        </p:nvSpPr>
        <p:spPr>
          <a:ln/>
        </p:spPr>
        <p:txBody>
          <a:bodyPr/>
          <a:lstStyle>
            <a:lvl1pPr>
              <a:defRPr/>
            </a:lvl1pPr>
          </a:lstStyle>
          <a:p>
            <a:fld id="{967AEC12-17FD-6446-B749-B126AAF7E54A}" type="slidenum">
              <a:rPr lang="en-US" altLang="en-US"/>
              <a:pPr/>
              <a:t>‹#›</a:t>
            </a:fld>
            <a:endParaRPr lang="en-US" altLang="en-US"/>
          </a:p>
        </p:txBody>
      </p:sp>
    </p:spTree>
    <p:extLst>
      <p:ext uri="{BB962C8B-B14F-4D97-AF65-F5344CB8AC3E}">
        <p14:creationId xmlns:p14="http://schemas.microsoft.com/office/powerpoint/2010/main" val="184757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8">
            <a:extLst>
              <a:ext uri="{FF2B5EF4-FFF2-40B4-BE49-F238E27FC236}">
                <a16:creationId xmlns:a16="http://schemas.microsoft.com/office/drawing/2014/main" id="{23050D56-7877-9B0E-E909-E263046F37AB}"/>
              </a:ext>
            </a:extLst>
          </p:cNvPr>
          <p:cNvSpPr>
            <a:spLocks noGrp="1" noChangeArrowheads="1"/>
          </p:cNvSpPr>
          <p:nvPr>
            <p:ph type="dt" sz="half" idx="10"/>
          </p:nvPr>
        </p:nvSpPr>
        <p:spPr>
          <a:ln/>
        </p:spPr>
        <p:txBody>
          <a:bodyPr/>
          <a:lstStyle>
            <a:lvl1pPr>
              <a:defRPr/>
            </a:lvl1pPr>
          </a:lstStyle>
          <a:p>
            <a:fld id="{E8E1B3EC-D985-0D45-B648-37E14C770F04}" type="datetime1">
              <a:rPr lang="en-GB" altLang="en-US"/>
              <a:pPr/>
              <a:t>06/11/2023</a:t>
            </a:fld>
            <a:endParaRPr lang="en-US" altLang="en-US"/>
          </a:p>
        </p:txBody>
      </p:sp>
      <p:sp>
        <p:nvSpPr>
          <p:cNvPr id="8" name="Rectangle 9">
            <a:extLst>
              <a:ext uri="{FF2B5EF4-FFF2-40B4-BE49-F238E27FC236}">
                <a16:creationId xmlns:a16="http://schemas.microsoft.com/office/drawing/2014/main" id="{2F59A92E-5663-BA5C-D5AA-A579458770A0}"/>
              </a:ext>
            </a:extLst>
          </p:cNvPr>
          <p:cNvSpPr>
            <a:spLocks noGrp="1" noChangeArrowheads="1"/>
          </p:cNvSpPr>
          <p:nvPr>
            <p:ph type="ftr" sz="quarter" idx="11"/>
          </p:nvPr>
        </p:nvSpPr>
        <p:spPr>
          <a:ln/>
        </p:spPr>
        <p:txBody>
          <a:bodyPr/>
          <a:lstStyle>
            <a:lvl1pPr>
              <a:defRPr/>
            </a:lvl1pPr>
          </a:lstStyle>
          <a:p>
            <a:r>
              <a:rPr lang="en-US" altLang="en-US"/>
              <a:t>Final DIP Review, Innsbruck, Austria</a:t>
            </a:r>
          </a:p>
        </p:txBody>
      </p:sp>
      <p:sp>
        <p:nvSpPr>
          <p:cNvPr id="9" name="Rectangle 10">
            <a:extLst>
              <a:ext uri="{FF2B5EF4-FFF2-40B4-BE49-F238E27FC236}">
                <a16:creationId xmlns:a16="http://schemas.microsoft.com/office/drawing/2014/main" id="{D360D69E-FC02-D1E9-4F5D-1F81A586C7F3}"/>
              </a:ext>
            </a:extLst>
          </p:cNvPr>
          <p:cNvSpPr>
            <a:spLocks noGrp="1" noChangeArrowheads="1"/>
          </p:cNvSpPr>
          <p:nvPr>
            <p:ph type="sldNum" sz="quarter" idx="12"/>
          </p:nvPr>
        </p:nvSpPr>
        <p:spPr>
          <a:ln/>
        </p:spPr>
        <p:txBody>
          <a:bodyPr/>
          <a:lstStyle>
            <a:lvl1pPr>
              <a:defRPr/>
            </a:lvl1pPr>
          </a:lstStyle>
          <a:p>
            <a:fld id="{CCBCD41A-872A-0F48-AF66-B7AFBF639CFA}" type="slidenum">
              <a:rPr lang="en-US" altLang="en-US"/>
              <a:pPr/>
              <a:t>‹#›</a:t>
            </a:fld>
            <a:endParaRPr lang="en-US" altLang="en-US"/>
          </a:p>
        </p:txBody>
      </p:sp>
    </p:spTree>
    <p:extLst>
      <p:ext uri="{BB962C8B-B14F-4D97-AF65-F5344CB8AC3E}">
        <p14:creationId xmlns:p14="http://schemas.microsoft.com/office/powerpoint/2010/main" val="3516713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8">
            <a:extLst>
              <a:ext uri="{FF2B5EF4-FFF2-40B4-BE49-F238E27FC236}">
                <a16:creationId xmlns:a16="http://schemas.microsoft.com/office/drawing/2014/main" id="{4BA3BE8E-C9BA-549B-80C5-16307034F629}"/>
              </a:ext>
            </a:extLst>
          </p:cNvPr>
          <p:cNvSpPr>
            <a:spLocks noGrp="1" noChangeArrowheads="1"/>
          </p:cNvSpPr>
          <p:nvPr>
            <p:ph type="dt" sz="half" idx="10"/>
          </p:nvPr>
        </p:nvSpPr>
        <p:spPr>
          <a:ln/>
        </p:spPr>
        <p:txBody>
          <a:bodyPr/>
          <a:lstStyle>
            <a:lvl1pPr>
              <a:defRPr/>
            </a:lvl1pPr>
          </a:lstStyle>
          <a:p>
            <a:fld id="{D650F650-CD84-594C-9AB1-D1755541BDB1}" type="datetime1">
              <a:rPr lang="en-GB" altLang="en-US"/>
              <a:pPr/>
              <a:t>06/11/2023</a:t>
            </a:fld>
            <a:endParaRPr lang="en-US" altLang="en-US"/>
          </a:p>
        </p:txBody>
      </p:sp>
      <p:sp>
        <p:nvSpPr>
          <p:cNvPr id="4" name="Rectangle 9">
            <a:extLst>
              <a:ext uri="{FF2B5EF4-FFF2-40B4-BE49-F238E27FC236}">
                <a16:creationId xmlns:a16="http://schemas.microsoft.com/office/drawing/2014/main" id="{DEA91E9D-422A-062E-0B37-8DACAFBEBEEF}"/>
              </a:ext>
            </a:extLst>
          </p:cNvPr>
          <p:cNvSpPr>
            <a:spLocks noGrp="1" noChangeArrowheads="1"/>
          </p:cNvSpPr>
          <p:nvPr>
            <p:ph type="ftr" sz="quarter" idx="11"/>
          </p:nvPr>
        </p:nvSpPr>
        <p:spPr>
          <a:ln/>
        </p:spPr>
        <p:txBody>
          <a:bodyPr/>
          <a:lstStyle>
            <a:lvl1pPr>
              <a:defRPr/>
            </a:lvl1pPr>
          </a:lstStyle>
          <a:p>
            <a:r>
              <a:rPr lang="en-US" altLang="en-US"/>
              <a:t>Final DIP Review, Innsbruck, Austria</a:t>
            </a:r>
          </a:p>
        </p:txBody>
      </p:sp>
      <p:sp>
        <p:nvSpPr>
          <p:cNvPr id="5" name="Rectangle 10">
            <a:extLst>
              <a:ext uri="{FF2B5EF4-FFF2-40B4-BE49-F238E27FC236}">
                <a16:creationId xmlns:a16="http://schemas.microsoft.com/office/drawing/2014/main" id="{876B2478-BDF0-443D-7183-0632D3027243}"/>
              </a:ext>
            </a:extLst>
          </p:cNvPr>
          <p:cNvSpPr>
            <a:spLocks noGrp="1" noChangeArrowheads="1"/>
          </p:cNvSpPr>
          <p:nvPr>
            <p:ph type="sldNum" sz="quarter" idx="12"/>
          </p:nvPr>
        </p:nvSpPr>
        <p:spPr>
          <a:ln/>
        </p:spPr>
        <p:txBody>
          <a:bodyPr/>
          <a:lstStyle>
            <a:lvl1pPr>
              <a:defRPr/>
            </a:lvl1pPr>
          </a:lstStyle>
          <a:p>
            <a:fld id="{E5CFE10F-AB95-FC4C-ADB8-8D7E079DA9FD}" type="slidenum">
              <a:rPr lang="en-US" altLang="en-US"/>
              <a:pPr/>
              <a:t>‹#›</a:t>
            </a:fld>
            <a:endParaRPr lang="en-US" altLang="en-US"/>
          </a:p>
        </p:txBody>
      </p:sp>
    </p:spTree>
    <p:extLst>
      <p:ext uri="{BB962C8B-B14F-4D97-AF65-F5344CB8AC3E}">
        <p14:creationId xmlns:p14="http://schemas.microsoft.com/office/powerpoint/2010/main" val="49750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a:extLst>
              <a:ext uri="{FF2B5EF4-FFF2-40B4-BE49-F238E27FC236}">
                <a16:creationId xmlns:a16="http://schemas.microsoft.com/office/drawing/2014/main" id="{2B25C514-5CFA-FD4E-BB21-038E4D8FF8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EF92B8A-A559-B7C5-1CC5-9D994C77D50C}"/>
              </a:ext>
            </a:extLst>
          </p:cNvPr>
          <p:cNvSpPr>
            <a:spLocks noGrp="1" noChangeArrowheads="1"/>
          </p:cNvSpPr>
          <p:nvPr>
            <p:ph type="dt" sz="half" idx="10"/>
          </p:nvPr>
        </p:nvSpPr>
        <p:spPr>
          <a:ln/>
        </p:spPr>
        <p:txBody>
          <a:bodyPr/>
          <a:lstStyle>
            <a:lvl1pPr>
              <a:defRPr/>
            </a:lvl1pPr>
          </a:lstStyle>
          <a:p>
            <a:fld id="{0E32EC5A-8232-2D46-8B2C-CA0CDA37BD2B}" type="datetime1">
              <a:rPr lang="en-GB" altLang="en-US"/>
              <a:pPr/>
              <a:t>06/11/2023</a:t>
            </a:fld>
            <a:endParaRPr lang="en-US" altLang="en-US"/>
          </a:p>
        </p:txBody>
      </p:sp>
      <p:sp>
        <p:nvSpPr>
          <p:cNvPr id="3" name="Rectangle 9">
            <a:extLst>
              <a:ext uri="{FF2B5EF4-FFF2-40B4-BE49-F238E27FC236}">
                <a16:creationId xmlns:a16="http://schemas.microsoft.com/office/drawing/2014/main" id="{232EB826-3C55-3483-14E4-3C5F37DB0DB3}"/>
              </a:ext>
            </a:extLst>
          </p:cNvPr>
          <p:cNvSpPr>
            <a:spLocks noGrp="1" noChangeArrowheads="1"/>
          </p:cNvSpPr>
          <p:nvPr>
            <p:ph type="ftr" sz="quarter" idx="11"/>
          </p:nvPr>
        </p:nvSpPr>
        <p:spPr>
          <a:ln/>
        </p:spPr>
        <p:txBody>
          <a:bodyPr/>
          <a:lstStyle>
            <a:lvl1pPr>
              <a:defRPr/>
            </a:lvl1pPr>
          </a:lstStyle>
          <a:p>
            <a:r>
              <a:rPr lang="en-US" altLang="en-US"/>
              <a:t>Final DIP Review, Innsbruck, Austria</a:t>
            </a:r>
          </a:p>
        </p:txBody>
      </p:sp>
      <p:sp>
        <p:nvSpPr>
          <p:cNvPr id="4" name="Rectangle 10">
            <a:extLst>
              <a:ext uri="{FF2B5EF4-FFF2-40B4-BE49-F238E27FC236}">
                <a16:creationId xmlns:a16="http://schemas.microsoft.com/office/drawing/2014/main" id="{4587FAE1-CF9A-9A7E-DE75-0AA19F657D77}"/>
              </a:ext>
            </a:extLst>
          </p:cNvPr>
          <p:cNvSpPr>
            <a:spLocks noGrp="1" noChangeArrowheads="1"/>
          </p:cNvSpPr>
          <p:nvPr>
            <p:ph type="sldNum" sz="quarter" idx="12"/>
          </p:nvPr>
        </p:nvSpPr>
        <p:spPr>
          <a:ln/>
        </p:spPr>
        <p:txBody>
          <a:bodyPr/>
          <a:lstStyle>
            <a:lvl1pPr>
              <a:defRPr/>
            </a:lvl1pPr>
          </a:lstStyle>
          <a:p>
            <a:fld id="{A8566951-D1B1-B74A-AD3B-9905A71C6937}" type="slidenum">
              <a:rPr lang="en-US" altLang="en-US"/>
              <a:pPr/>
              <a:t>‹#›</a:t>
            </a:fld>
            <a:endParaRPr lang="en-US" altLang="en-US"/>
          </a:p>
        </p:txBody>
      </p:sp>
    </p:spTree>
    <p:extLst>
      <p:ext uri="{BB962C8B-B14F-4D97-AF65-F5344CB8AC3E}">
        <p14:creationId xmlns:p14="http://schemas.microsoft.com/office/powerpoint/2010/main" val="3470379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8">
            <a:extLst>
              <a:ext uri="{FF2B5EF4-FFF2-40B4-BE49-F238E27FC236}">
                <a16:creationId xmlns:a16="http://schemas.microsoft.com/office/drawing/2014/main" id="{D56D35E4-287D-0247-CEF7-864D9E53D71C}"/>
              </a:ext>
            </a:extLst>
          </p:cNvPr>
          <p:cNvSpPr>
            <a:spLocks noGrp="1" noChangeArrowheads="1"/>
          </p:cNvSpPr>
          <p:nvPr>
            <p:ph type="dt" sz="half" idx="10"/>
          </p:nvPr>
        </p:nvSpPr>
        <p:spPr>
          <a:ln/>
        </p:spPr>
        <p:txBody>
          <a:bodyPr/>
          <a:lstStyle>
            <a:lvl1pPr>
              <a:defRPr/>
            </a:lvl1pPr>
          </a:lstStyle>
          <a:p>
            <a:fld id="{073A850E-1071-8346-A398-F814DF3979AC}" type="datetime1">
              <a:rPr lang="en-GB" altLang="en-US"/>
              <a:pPr/>
              <a:t>06/11/2023</a:t>
            </a:fld>
            <a:endParaRPr lang="en-US" altLang="en-US"/>
          </a:p>
        </p:txBody>
      </p:sp>
      <p:sp>
        <p:nvSpPr>
          <p:cNvPr id="6" name="Rectangle 9">
            <a:extLst>
              <a:ext uri="{FF2B5EF4-FFF2-40B4-BE49-F238E27FC236}">
                <a16:creationId xmlns:a16="http://schemas.microsoft.com/office/drawing/2014/main" id="{B9AFAE61-4DB6-0638-1A7A-DCC1E853C348}"/>
              </a:ext>
            </a:extLst>
          </p:cNvPr>
          <p:cNvSpPr>
            <a:spLocks noGrp="1" noChangeArrowheads="1"/>
          </p:cNvSpPr>
          <p:nvPr>
            <p:ph type="ftr" sz="quarter" idx="11"/>
          </p:nvPr>
        </p:nvSpPr>
        <p:spPr>
          <a:ln/>
        </p:spPr>
        <p:txBody>
          <a:bodyPr/>
          <a:lstStyle>
            <a:lvl1pPr>
              <a:defRPr/>
            </a:lvl1pPr>
          </a:lstStyle>
          <a:p>
            <a:r>
              <a:rPr lang="en-US" altLang="en-US"/>
              <a:t>Final DIP Review, Innsbruck, Austria</a:t>
            </a:r>
          </a:p>
        </p:txBody>
      </p:sp>
      <p:sp>
        <p:nvSpPr>
          <p:cNvPr id="7" name="Rectangle 10">
            <a:extLst>
              <a:ext uri="{FF2B5EF4-FFF2-40B4-BE49-F238E27FC236}">
                <a16:creationId xmlns:a16="http://schemas.microsoft.com/office/drawing/2014/main" id="{63973A01-329F-AF07-9981-493AE1AFB259}"/>
              </a:ext>
            </a:extLst>
          </p:cNvPr>
          <p:cNvSpPr>
            <a:spLocks noGrp="1" noChangeArrowheads="1"/>
          </p:cNvSpPr>
          <p:nvPr>
            <p:ph type="sldNum" sz="quarter" idx="12"/>
          </p:nvPr>
        </p:nvSpPr>
        <p:spPr>
          <a:ln/>
        </p:spPr>
        <p:txBody>
          <a:bodyPr/>
          <a:lstStyle>
            <a:lvl1pPr>
              <a:defRPr/>
            </a:lvl1pPr>
          </a:lstStyle>
          <a:p>
            <a:fld id="{5C1A0045-2E85-2B40-A70B-48069A3C87C7}" type="slidenum">
              <a:rPr lang="en-US" altLang="en-US"/>
              <a:pPr/>
              <a:t>‹#›</a:t>
            </a:fld>
            <a:endParaRPr lang="en-US" altLang="en-US"/>
          </a:p>
        </p:txBody>
      </p:sp>
    </p:spTree>
    <p:extLst>
      <p:ext uri="{BB962C8B-B14F-4D97-AF65-F5344CB8AC3E}">
        <p14:creationId xmlns:p14="http://schemas.microsoft.com/office/powerpoint/2010/main" val="3996118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8">
            <a:extLst>
              <a:ext uri="{FF2B5EF4-FFF2-40B4-BE49-F238E27FC236}">
                <a16:creationId xmlns:a16="http://schemas.microsoft.com/office/drawing/2014/main" id="{04BDA90C-BB68-9EE4-44A7-C5D8557AF2D3}"/>
              </a:ext>
            </a:extLst>
          </p:cNvPr>
          <p:cNvSpPr>
            <a:spLocks noGrp="1" noChangeArrowheads="1"/>
          </p:cNvSpPr>
          <p:nvPr>
            <p:ph type="dt" sz="half" idx="10"/>
          </p:nvPr>
        </p:nvSpPr>
        <p:spPr>
          <a:ln/>
        </p:spPr>
        <p:txBody>
          <a:bodyPr/>
          <a:lstStyle>
            <a:lvl1pPr>
              <a:defRPr/>
            </a:lvl1pPr>
          </a:lstStyle>
          <a:p>
            <a:fld id="{9DB67543-7309-0244-BDE9-30EBFFC691B0}" type="datetime1">
              <a:rPr lang="en-GB" altLang="en-US"/>
              <a:pPr/>
              <a:t>06/11/2023</a:t>
            </a:fld>
            <a:endParaRPr lang="en-US" altLang="en-US"/>
          </a:p>
        </p:txBody>
      </p:sp>
      <p:sp>
        <p:nvSpPr>
          <p:cNvPr id="6" name="Rectangle 9">
            <a:extLst>
              <a:ext uri="{FF2B5EF4-FFF2-40B4-BE49-F238E27FC236}">
                <a16:creationId xmlns:a16="http://schemas.microsoft.com/office/drawing/2014/main" id="{E3187D57-37B0-46EA-62D4-0F4E7C845D99}"/>
              </a:ext>
            </a:extLst>
          </p:cNvPr>
          <p:cNvSpPr>
            <a:spLocks noGrp="1" noChangeArrowheads="1"/>
          </p:cNvSpPr>
          <p:nvPr>
            <p:ph type="ftr" sz="quarter" idx="11"/>
          </p:nvPr>
        </p:nvSpPr>
        <p:spPr>
          <a:ln/>
        </p:spPr>
        <p:txBody>
          <a:bodyPr/>
          <a:lstStyle>
            <a:lvl1pPr>
              <a:defRPr/>
            </a:lvl1pPr>
          </a:lstStyle>
          <a:p>
            <a:r>
              <a:rPr lang="en-US" altLang="en-US"/>
              <a:t>Final DIP Review, Innsbruck, Austria</a:t>
            </a:r>
          </a:p>
        </p:txBody>
      </p:sp>
      <p:sp>
        <p:nvSpPr>
          <p:cNvPr id="7" name="Rectangle 10">
            <a:extLst>
              <a:ext uri="{FF2B5EF4-FFF2-40B4-BE49-F238E27FC236}">
                <a16:creationId xmlns:a16="http://schemas.microsoft.com/office/drawing/2014/main" id="{C9788336-B1A3-8B5C-9124-3F1D948621AA}"/>
              </a:ext>
            </a:extLst>
          </p:cNvPr>
          <p:cNvSpPr>
            <a:spLocks noGrp="1" noChangeArrowheads="1"/>
          </p:cNvSpPr>
          <p:nvPr>
            <p:ph type="sldNum" sz="quarter" idx="12"/>
          </p:nvPr>
        </p:nvSpPr>
        <p:spPr>
          <a:ln/>
        </p:spPr>
        <p:txBody>
          <a:bodyPr/>
          <a:lstStyle>
            <a:lvl1pPr>
              <a:defRPr/>
            </a:lvl1pPr>
          </a:lstStyle>
          <a:p>
            <a:fld id="{92B8E3A1-EC3C-794F-BF86-FB4CFE7CC9DE}" type="slidenum">
              <a:rPr lang="en-US" altLang="en-US"/>
              <a:pPr/>
              <a:t>‹#›</a:t>
            </a:fld>
            <a:endParaRPr lang="en-US" altLang="en-US"/>
          </a:p>
        </p:txBody>
      </p:sp>
    </p:spTree>
    <p:extLst>
      <p:ext uri="{BB962C8B-B14F-4D97-AF65-F5344CB8AC3E}">
        <p14:creationId xmlns:p14="http://schemas.microsoft.com/office/powerpoint/2010/main" val="1846894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a:extLst>
              <a:ext uri="{FF2B5EF4-FFF2-40B4-BE49-F238E27FC236}">
                <a16:creationId xmlns:a16="http://schemas.microsoft.com/office/drawing/2014/main" id="{A6A4C8EF-5FC0-6EB3-05AD-3715663A8885}"/>
              </a:ext>
            </a:extLst>
          </p:cNvPr>
          <p:cNvSpPr>
            <a:spLocks noGrp="1" noChangeArrowheads="1"/>
          </p:cNvSpPr>
          <p:nvPr>
            <p:ph type="dt" sz="half" idx="10"/>
          </p:nvPr>
        </p:nvSpPr>
        <p:spPr>
          <a:ln/>
        </p:spPr>
        <p:txBody>
          <a:bodyPr/>
          <a:lstStyle>
            <a:lvl1pPr>
              <a:defRPr/>
            </a:lvl1pPr>
          </a:lstStyle>
          <a:p>
            <a:fld id="{906DCE31-6BF3-424B-B909-FADC5AAC8728}" type="datetime1">
              <a:rPr lang="en-GB" altLang="en-US"/>
              <a:pPr/>
              <a:t>06/11/2023</a:t>
            </a:fld>
            <a:endParaRPr lang="en-US" altLang="en-US"/>
          </a:p>
        </p:txBody>
      </p:sp>
      <p:sp>
        <p:nvSpPr>
          <p:cNvPr id="5" name="Rectangle 9">
            <a:extLst>
              <a:ext uri="{FF2B5EF4-FFF2-40B4-BE49-F238E27FC236}">
                <a16:creationId xmlns:a16="http://schemas.microsoft.com/office/drawing/2014/main" id="{20C6C849-6660-AD72-5F7F-33C54E8B5FAB}"/>
              </a:ext>
            </a:extLst>
          </p:cNvPr>
          <p:cNvSpPr>
            <a:spLocks noGrp="1" noChangeArrowheads="1"/>
          </p:cNvSpPr>
          <p:nvPr>
            <p:ph type="ftr" sz="quarter" idx="11"/>
          </p:nvPr>
        </p:nvSpPr>
        <p:spPr>
          <a:ln/>
        </p:spPr>
        <p:txBody>
          <a:bodyPr/>
          <a:lstStyle>
            <a:lvl1pPr>
              <a:defRPr/>
            </a:lvl1pPr>
          </a:lstStyle>
          <a:p>
            <a:r>
              <a:rPr lang="en-US" altLang="en-US"/>
              <a:t>Final DIP Review, Innsbruck, Austria</a:t>
            </a:r>
          </a:p>
        </p:txBody>
      </p:sp>
      <p:sp>
        <p:nvSpPr>
          <p:cNvPr id="6" name="Rectangle 10">
            <a:extLst>
              <a:ext uri="{FF2B5EF4-FFF2-40B4-BE49-F238E27FC236}">
                <a16:creationId xmlns:a16="http://schemas.microsoft.com/office/drawing/2014/main" id="{2E8E1AAA-BE0F-1E42-BA09-A5DEC86ABAEC}"/>
              </a:ext>
            </a:extLst>
          </p:cNvPr>
          <p:cNvSpPr>
            <a:spLocks noGrp="1" noChangeArrowheads="1"/>
          </p:cNvSpPr>
          <p:nvPr>
            <p:ph type="sldNum" sz="quarter" idx="12"/>
          </p:nvPr>
        </p:nvSpPr>
        <p:spPr>
          <a:ln/>
        </p:spPr>
        <p:txBody>
          <a:bodyPr/>
          <a:lstStyle>
            <a:lvl1pPr>
              <a:defRPr/>
            </a:lvl1pPr>
          </a:lstStyle>
          <a:p>
            <a:fld id="{BDB30CCE-3624-0C4F-B467-13F9CE2F2A71}" type="slidenum">
              <a:rPr lang="en-US" altLang="en-US"/>
              <a:pPr/>
              <a:t>‹#›</a:t>
            </a:fld>
            <a:endParaRPr lang="en-US" altLang="en-US"/>
          </a:p>
        </p:txBody>
      </p:sp>
    </p:spTree>
    <p:extLst>
      <p:ext uri="{BB962C8B-B14F-4D97-AF65-F5344CB8AC3E}">
        <p14:creationId xmlns:p14="http://schemas.microsoft.com/office/powerpoint/2010/main" val="2989869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0434" y="190501"/>
            <a:ext cx="2501900" cy="61182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460500" y="190501"/>
            <a:ext cx="7306733" cy="61182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a:extLst>
              <a:ext uri="{FF2B5EF4-FFF2-40B4-BE49-F238E27FC236}">
                <a16:creationId xmlns:a16="http://schemas.microsoft.com/office/drawing/2014/main" id="{132CE41B-CEE5-A4DC-46DC-FEFF515E2677}"/>
              </a:ext>
            </a:extLst>
          </p:cNvPr>
          <p:cNvSpPr>
            <a:spLocks noGrp="1" noChangeArrowheads="1"/>
          </p:cNvSpPr>
          <p:nvPr>
            <p:ph type="dt" sz="half" idx="10"/>
          </p:nvPr>
        </p:nvSpPr>
        <p:spPr>
          <a:ln/>
        </p:spPr>
        <p:txBody>
          <a:bodyPr/>
          <a:lstStyle>
            <a:lvl1pPr>
              <a:defRPr/>
            </a:lvl1pPr>
          </a:lstStyle>
          <a:p>
            <a:fld id="{DA11368E-92D8-3A4E-8E7D-7F8F0F1ED12D}" type="datetime1">
              <a:rPr lang="en-GB" altLang="en-US"/>
              <a:pPr/>
              <a:t>06/11/2023</a:t>
            </a:fld>
            <a:endParaRPr lang="en-US" altLang="en-US"/>
          </a:p>
        </p:txBody>
      </p:sp>
      <p:sp>
        <p:nvSpPr>
          <p:cNvPr id="5" name="Rectangle 9">
            <a:extLst>
              <a:ext uri="{FF2B5EF4-FFF2-40B4-BE49-F238E27FC236}">
                <a16:creationId xmlns:a16="http://schemas.microsoft.com/office/drawing/2014/main" id="{7B011145-54A4-FBE4-7A42-F1738A4BA521}"/>
              </a:ext>
            </a:extLst>
          </p:cNvPr>
          <p:cNvSpPr>
            <a:spLocks noGrp="1" noChangeArrowheads="1"/>
          </p:cNvSpPr>
          <p:nvPr>
            <p:ph type="ftr" sz="quarter" idx="11"/>
          </p:nvPr>
        </p:nvSpPr>
        <p:spPr>
          <a:ln/>
        </p:spPr>
        <p:txBody>
          <a:bodyPr/>
          <a:lstStyle>
            <a:lvl1pPr>
              <a:defRPr/>
            </a:lvl1pPr>
          </a:lstStyle>
          <a:p>
            <a:r>
              <a:rPr lang="en-US" altLang="en-US"/>
              <a:t>Final DIP Review, Innsbruck, Austria</a:t>
            </a:r>
          </a:p>
        </p:txBody>
      </p:sp>
      <p:sp>
        <p:nvSpPr>
          <p:cNvPr id="6" name="Rectangle 10">
            <a:extLst>
              <a:ext uri="{FF2B5EF4-FFF2-40B4-BE49-F238E27FC236}">
                <a16:creationId xmlns:a16="http://schemas.microsoft.com/office/drawing/2014/main" id="{052203BC-5D1B-775B-0F24-C5835213626F}"/>
              </a:ext>
            </a:extLst>
          </p:cNvPr>
          <p:cNvSpPr>
            <a:spLocks noGrp="1" noChangeArrowheads="1"/>
          </p:cNvSpPr>
          <p:nvPr>
            <p:ph type="sldNum" sz="quarter" idx="12"/>
          </p:nvPr>
        </p:nvSpPr>
        <p:spPr>
          <a:ln/>
        </p:spPr>
        <p:txBody>
          <a:bodyPr/>
          <a:lstStyle>
            <a:lvl1pPr>
              <a:defRPr/>
            </a:lvl1pPr>
          </a:lstStyle>
          <a:p>
            <a:fld id="{07B6BA37-49BF-4446-A0A2-4327D3AFE010}" type="slidenum">
              <a:rPr lang="en-US" altLang="en-US"/>
              <a:pPr/>
              <a:t>‹#›</a:t>
            </a:fld>
            <a:endParaRPr lang="en-US" altLang="en-US"/>
          </a:p>
        </p:txBody>
      </p:sp>
    </p:spTree>
    <p:extLst>
      <p:ext uri="{BB962C8B-B14F-4D97-AF65-F5344CB8AC3E}">
        <p14:creationId xmlns:p14="http://schemas.microsoft.com/office/powerpoint/2010/main" val="1942395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8C73726-C8D0-4B05-EDB5-A44D2EB4A403}"/>
              </a:ext>
            </a:extLst>
          </p:cNvPr>
          <p:cNvSpPr>
            <a:spLocks noGrp="1" noChangeArrowheads="1"/>
          </p:cNvSpPr>
          <p:nvPr>
            <p:ph type="ctrTitle"/>
          </p:nvPr>
        </p:nvSpPr>
        <p:spPr>
          <a:xfrm>
            <a:off x="5422900" y="1700214"/>
            <a:ext cx="6428317" cy="2016125"/>
          </a:xfrm>
        </p:spPr>
        <p:txBody>
          <a:bodyPr/>
          <a:lstStyle>
            <a:lvl1pPr algn="ctr">
              <a:defRPr b="1">
                <a:solidFill>
                  <a:srgbClr val="EAEAEA"/>
                </a:solidFill>
              </a:defRPr>
            </a:lvl1pPr>
          </a:lstStyle>
          <a:p>
            <a:pPr lvl="0"/>
            <a:r>
              <a:rPr lang="en-US" altLang="en-US" noProof="0"/>
              <a:t>Kliknij, aby edytować styl wzorca tytułu</a:t>
            </a:r>
          </a:p>
        </p:txBody>
      </p:sp>
      <p:sp>
        <p:nvSpPr>
          <p:cNvPr id="10243" name="Rectangle 3">
            <a:extLst>
              <a:ext uri="{FF2B5EF4-FFF2-40B4-BE49-F238E27FC236}">
                <a16:creationId xmlns:a16="http://schemas.microsoft.com/office/drawing/2014/main" id="{1359DB3D-1563-3C58-1B2A-20375E9FF847}"/>
              </a:ext>
            </a:extLst>
          </p:cNvPr>
          <p:cNvSpPr>
            <a:spLocks noGrp="1" noChangeArrowheads="1"/>
          </p:cNvSpPr>
          <p:nvPr>
            <p:ph type="subTitle" idx="1"/>
          </p:nvPr>
        </p:nvSpPr>
        <p:spPr>
          <a:xfrm>
            <a:off x="5808133" y="3886200"/>
            <a:ext cx="5664200" cy="1752600"/>
          </a:xfrm>
        </p:spPr>
        <p:txBody>
          <a:bodyPr/>
          <a:lstStyle>
            <a:lvl1pPr marL="0" indent="0" algn="ctr">
              <a:buFontTx/>
              <a:buNone/>
              <a:defRPr sz="2800">
                <a:solidFill>
                  <a:srgbClr val="DDDDDD"/>
                </a:solidFill>
              </a:defRPr>
            </a:lvl1pPr>
          </a:lstStyle>
          <a:p>
            <a:pPr lvl="0"/>
            <a:r>
              <a:rPr lang="en-US" altLang="en-US" noProof="0"/>
              <a:t>Kliknij, aby edytować styl wzorca podtytułu</a:t>
            </a:r>
          </a:p>
        </p:txBody>
      </p:sp>
    </p:spTree>
    <p:extLst>
      <p:ext uri="{BB962C8B-B14F-4D97-AF65-F5344CB8AC3E}">
        <p14:creationId xmlns:p14="http://schemas.microsoft.com/office/powerpoint/2010/main" val="2308276991"/>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83146-B5C1-490C-97D9-DA3ED426E0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9F80BA5-215A-7209-7CC6-9BCF862E21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7C30AE0-B066-A9BD-D971-D29BA31ABBB2}"/>
              </a:ext>
            </a:extLst>
          </p:cNvPr>
          <p:cNvSpPr>
            <a:spLocks noGrp="1"/>
          </p:cNvSpPr>
          <p:nvPr>
            <p:ph type="dt" sz="half" idx="10"/>
          </p:nvPr>
        </p:nvSpPr>
        <p:spPr/>
        <p:txBody>
          <a:bodyPr/>
          <a:lstStyle>
            <a:lvl1pPr>
              <a:defRPr/>
            </a:lvl1pPr>
          </a:lstStyle>
          <a:p>
            <a:r>
              <a:rPr lang="en-US" altLang="en-US"/>
              <a:t>©</a:t>
            </a:r>
            <a:r>
              <a:rPr lang="pl-PL" altLang="en-US"/>
              <a:t> SUPER </a:t>
            </a:r>
            <a:r>
              <a:rPr lang="de-DE" altLang="en-US"/>
              <a:t>2009-05-07</a:t>
            </a:r>
            <a:endParaRPr lang="en-US" altLang="en-US"/>
          </a:p>
        </p:txBody>
      </p:sp>
      <p:sp>
        <p:nvSpPr>
          <p:cNvPr id="5" name="Footer Placeholder 4">
            <a:extLst>
              <a:ext uri="{FF2B5EF4-FFF2-40B4-BE49-F238E27FC236}">
                <a16:creationId xmlns:a16="http://schemas.microsoft.com/office/drawing/2014/main" id="{6CA8B20D-9704-6CD9-5F94-CC04CF26E235}"/>
              </a:ext>
            </a:extLst>
          </p:cNvPr>
          <p:cNvSpPr>
            <a:spLocks noGrp="1"/>
          </p:cNvSpPr>
          <p:nvPr>
            <p:ph type="ftr" sz="quarter" idx="11"/>
          </p:nvPr>
        </p:nvSpPr>
        <p:spPr/>
        <p:txBody>
          <a:bodyPr/>
          <a:lstStyle>
            <a:lvl1pPr>
              <a:defRPr/>
            </a:lvl1pPr>
          </a:lstStyle>
          <a:p>
            <a:r>
              <a:rPr lang="en-US" altLang="en-US"/>
              <a:t>Wil van der Aalst, Frank Leymann, John Domingue, Christian Brelage</a:t>
            </a:r>
          </a:p>
        </p:txBody>
      </p:sp>
      <p:sp>
        <p:nvSpPr>
          <p:cNvPr id="6" name="Slide Number Placeholder 5">
            <a:extLst>
              <a:ext uri="{FF2B5EF4-FFF2-40B4-BE49-F238E27FC236}">
                <a16:creationId xmlns:a16="http://schemas.microsoft.com/office/drawing/2014/main" id="{22141B33-3025-F044-4682-69B998AF4D5C}"/>
              </a:ext>
            </a:extLst>
          </p:cNvPr>
          <p:cNvSpPr>
            <a:spLocks noGrp="1"/>
          </p:cNvSpPr>
          <p:nvPr>
            <p:ph type="sldNum" sz="quarter" idx="12"/>
          </p:nvPr>
        </p:nvSpPr>
        <p:spPr/>
        <p:txBody>
          <a:bodyPr/>
          <a:lstStyle>
            <a:lvl1pPr>
              <a:defRPr/>
            </a:lvl1pPr>
          </a:lstStyle>
          <a:p>
            <a:fld id="{A1522413-F723-FF4C-976B-E681EFFE8908}" type="slidenum">
              <a:rPr lang="en-US" altLang="en-US"/>
              <a:pPr/>
              <a:t>‹#›</a:t>
            </a:fld>
            <a:endParaRPr lang="en-US" altLang="en-US"/>
          </a:p>
        </p:txBody>
      </p:sp>
    </p:spTree>
    <p:extLst>
      <p:ext uri="{BB962C8B-B14F-4D97-AF65-F5344CB8AC3E}">
        <p14:creationId xmlns:p14="http://schemas.microsoft.com/office/powerpoint/2010/main" val="3646832504"/>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A8C9-0DCD-093A-152C-929EB3C03A64}"/>
              </a:ext>
            </a:extLst>
          </p:cNvPr>
          <p:cNvSpPr>
            <a:spLocks noGrp="1"/>
          </p:cNvSpPr>
          <p:nvPr>
            <p:ph type="title"/>
          </p:nvPr>
        </p:nvSpPr>
        <p:spPr>
          <a:xfrm>
            <a:off x="831851" y="1709739"/>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675B889-5B8C-ACBC-E120-59328A77C219}"/>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203C1D3A-B076-BEC1-AE96-9EB3D6A4C16A}"/>
              </a:ext>
            </a:extLst>
          </p:cNvPr>
          <p:cNvSpPr>
            <a:spLocks noGrp="1"/>
          </p:cNvSpPr>
          <p:nvPr>
            <p:ph type="dt" sz="half" idx="10"/>
          </p:nvPr>
        </p:nvSpPr>
        <p:spPr/>
        <p:txBody>
          <a:bodyPr/>
          <a:lstStyle>
            <a:lvl1pPr>
              <a:defRPr/>
            </a:lvl1pPr>
          </a:lstStyle>
          <a:p>
            <a:r>
              <a:rPr lang="en-US" altLang="en-US"/>
              <a:t>©</a:t>
            </a:r>
            <a:r>
              <a:rPr lang="pl-PL" altLang="en-US"/>
              <a:t> SUPER </a:t>
            </a:r>
            <a:r>
              <a:rPr lang="de-DE" altLang="en-US"/>
              <a:t>2009-05-07</a:t>
            </a:r>
            <a:endParaRPr lang="en-US" altLang="en-US"/>
          </a:p>
        </p:txBody>
      </p:sp>
      <p:sp>
        <p:nvSpPr>
          <p:cNvPr id="5" name="Footer Placeholder 4">
            <a:extLst>
              <a:ext uri="{FF2B5EF4-FFF2-40B4-BE49-F238E27FC236}">
                <a16:creationId xmlns:a16="http://schemas.microsoft.com/office/drawing/2014/main" id="{8E1718FA-1C65-070E-C008-4392DE4BD231}"/>
              </a:ext>
            </a:extLst>
          </p:cNvPr>
          <p:cNvSpPr>
            <a:spLocks noGrp="1"/>
          </p:cNvSpPr>
          <p:nvPr>
            <p:ph type="ftr" sz="quarter" idx="11"/>
          </p:nvPr>
        </p:nvSpPr>
        <p:spPr/>
        <p:txBody>
          <a:bodyPr/>
          <a:lstStyle>
            <a:lvl1pPr>
              <a:defRPr/>
            </a:lvl1pPr>
          </a:lstStyle>
          <a:p>
            <a:r>
              <a:rPr lang="en-US" altLang="en-US"/>
              <a:t>Wil van der Aalst, Frank Leymann, John Domingue, Christian Brelage</a:t>
            </a:r>
          </a:p>
        </p:txBody>
      </p:sp>
      <p:sp>
        <p:nvSpPr>
          <p:cNvPr id="6" name="Slide Number Placeholder 5">
            <a:extLst>
              <a:ext uri="{FF2B5EF4-FFF2-40B4-BE49-F238E27FC236}">
                <a16:creationId xmlns:a16="http://schemas.microsoft.com/office/drawing/2014/main" id="{926B7897-9B26-D892-C695-695587B76D8A}"/>
              </a:ext>
            </a:extLst>
          </p:cNvPr>
          <p:cNvSpPr>
            <a:spLocks noGrp="1"/>
          </p:cNvSpPr>
          <p:nvPr>
            <p:ph type="sldNum" sz="quarter" idx="12"/>
          </p:nvPr>
        </p:nvSpPr>
        <p:spPr/>
        <p:txBody>
          <a:bodyPr/>
          <a:lstStyle>
            <a:lvl1pPr>
              <a:defRPr/>
            </a:lvl1pPr>
          </a:lstStyle>
          <a:p>
            <a:fld id="{31B540C7-89C0-3044-BBA8-07707397DEA0}" type="slidenum">
              <a:rPr lang="en-US" altLang="en-US"/>
              <a:pPr/>
              <a:t>‹#›</a:t>
            </a:fld>
            <a:endParaRPr lang="en-US" altLang="en-US"/>
          </a:p>
        </p:txBody>
      </p:sp>
    </p:spTree>
    <p:extLst>
      <p:ext uri="{BB962C8B-B14F-4D97-AF65-F5344CB8AC3E}">
        <p14:creationId xmlns:p14="http://schemas.microsoft.com/office/powerpoint/2010/main" val="274742451"/>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0459-40DD-6C68-7C84-673C0FA332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40D5ECA-248F-8EE8-A441-A0365F8BCBE3}"/>
              </a:ext>
            </a:extLst>
          </p:cNvPr>
          <p:cNvSpPr>
            <a:spLocks noGrp="1"/>
          </p:cNvSpPr>
          <p:nvPr>
            <p:ph sz="half" idx="1"/>
          </p:nvPr>
        </p:nvSpPr>
        <p:spPr>
          <a:xfrm>
            <a:off x="609600" y="1412875"/>
            <a:ext cx="5384800" cy="47132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EAE3C2E-1354-AAE4-39FB-2A4B326A3715}"/>
              </a:ext>
            </a:extLst>
          </p:cNvPr>
          <p:cNvSpPr>
            <a:spLocks noGrp="1"/>
          </p:cNvSpPr>
          <p:nvPr>
            <p:ph sz="half" idx="2"/>
          </p:nvPr>
        </p:nvSpPr>
        <p:spPr>
          <a:xfrm>
            <a:off x="6197600" y="1412875"/>
            <a:ext cx="5384800" cy="47132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333E7D1-3B1F-5C60-A8CF-A57ACD0F63B1}"/>
              </a:ext>
            </a:extLst>
          </p:cNvPr>
          <p:cNvSpPr>
            <a:spLocks noGrp="1"/>
          </p:cNvSpPr>
          <p:nvPr>
            <p:ph type="dt" sz="half" idx="10"/>
          </p:nvPr>
        </p:nvSpPr>
        <p:spPr/>
        <p:txBody>
          <a:bodyPr/>
          <a:lstStyle>
            <a:lvl1pPr>
              <a:defRPr/>
            </a:lvl1pPr>
          </a:lstStyle>
          <a:p>
            <a:r>
              <a:rPr lang="en-US" altLang="en-US"/>
              <a:t>©</a:t>
            </a:r>
            <a:r>
              <a:rPr lang="pl-PL" altLang="en-US"/>
              <a:t> SUPER </a:t>
            </a:r>
            <a:r>
              <a:rPr lang="de-DE" altLang="en-US"/>
              <a:t>2009-05-07</a:t>
            </a:r>
            <a:endParaRPr lang="en-US" altLang="en-US"/>
          </a:p>
        </p:txBody>
      </p:sp>
      <p:sp>
        <p:nvSpPr>
          <p:cNvPr id="6" name="Footer Placeholder 5">
            <a:extLst>
              <a:ext uri="{FF2B5EF4-FFF2-40B4-BE49-F238E27FC236}">
                <a16:creationId xmlns:a16="http://schemas.microsoft.com/office/drawing/2014/main" id="{3AC4BB65-D8BE-1095-3A05-C6817FDBFCA6}"/>
              </a:ext>
            </a:extLst>
          </p:cNvPr>
          <p:cNvSpPr>
            <a:spLocks noGrp="1"/>
          </p:cNvSpPr>
          <p:nvPr>
            <p:ph type="ftr" sz="quarter" idx="11"/>
          </p:nvPr>
        </p:nvSpPr>
        <p:spPr/>
        <p:txBody>
          <a:bodyPr/>
          <a:lstStyle>
            <a:lvl1pPr>
              <a:defRPr/>
            </a:lvl1pPr>
          </a:lstStyle>
          <a:p>
            <a:r>
              <a:rPr lang="en-US" altLang="en-US"/>
              <a:t>Wil van der Aalst, Frank Leymann, John Domingue, Christian Brelage</a:t>
            </a:r>
          </a:p>
        </p:txBody>
      </p:sp>
      <p:sp>
        <p:nvSpPr>
          <p:cNvPr id="7" name="Slide Number Placeholder 6">
            <a:extLst>
              <a:ext uri="{FF2B5EF4-FFF2-40B4-BE49-F238E27FC236}">
                <a16:creationId xmlns:a16="http://schemas.microsoft.com/office/drawing/2014/main" id="{56CC3A74-5538-FAD0-9FA2-A7713C3F5D7F}"/>
              </a:ext>
            </a:extLst>
          </p:cNvPr>
          <p:cNvSpPr>
            <a:spLocks noGrp="1"/>
          </p:cNvSpPr>
          <p:nvPr>
            <p:ph type="sldNum" sz="quarter" idx="12"/>
          </p:nvPr>
        </p:nvSpPr>
        <p:spPr/>
        <p:txBody>
          <a:bodyPr/>
          <a:lstStyle>
            <a:lvl1pPr>
              <a:defRPr/>
            </a:lvl1pPr>
          </a:lstStyle>
          <a:p>
            <a:fld id="{C20F8B33-B7D6-3A44-87B8-A899882C8AC9}" type="slidenum">
              <a:rPr lang="en-US" altLang="en-US"/>
              <a:pPr/>
              <a:t>‹#›</a:t>
            </a:fld>
            <a:endParaRPr lang="en-US" altLang="en-US"/>
          </a:p>
        </p:txBody>
      </p:sp>
    </p:spTree>
    <p:extLst>
      <p:ext uri="{BB962C8B-B14F-4D97-AF65-F5344CB8AC3E}">
        <p14:creationId xmlns:p14="http://schemas.microsoft.com/office/powerpoint/2010/main" val="1043406235"/>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F747-5139-5E5E-BD6A-EEA30CA6BD0C}"/>
              </a:ext>
            </a:extLst>
          </p:cNvPr>
          <p:cNvSpPr>
            <a:spLocks noGrp="1"/>
          </p:cNvSpPr>
          <p:nvPr>
            <p:ph type="title"/>
          </p:nvPr>
        </p:nvSpPr>
        <p:spPr>
          <a:xfrm>
            <a:off x="840317" y="365126"/>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75DB89-E3C9-8BD5-3805-0861BCD5D78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215AF95-DD13-2624-60D9-82E063DEA850}"/>
              </a:ext>
            </a:extLst>
          </p:cNvPr>
          <p:cNvSpPr>
            <a:spLocks noGrp="1"/>
          </p:cNvSpPr>
          <p:nvPr>
            <p:ph sz="half" idx="2"/>
          </p:nvPr>
        </p:nvSpPr>
        <p:spPr>
          <a:xfrm>
            <a:off x="840318" y="2505075"/>
            <a:ext cx="51583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4560592-829A-FF36-CA4A-75AA07AC8BC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7B1EBFB-EE64-FD5E-FB7E-5C334F2B69A3}"/>
              </a:ext>
            </a:extLst>
          </p:cNvPr>
          <p:cNvSpPr>
            <a:spLocks noGrp="1"/>
          </p:cNvSpPr>
          <p:nvPr>
            <p:ph sz="quarter" idx="4"/>
          </p:nvPr>
        </p:nvSpPr>
        <p:spPr>
          <a:xfrm>
            <a:off x="6172200" y="2505075"/>
            <a:ext cx="518371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1509C49-A286-46BE-B7B0-3FC70A760D19}"/>
              </a:ext>
            </a:extLst>
          </p:cNvPr>
          <p:cNvSpPr>
            <a:spLocks noGrp="1"/>
          </p:cNvSpPr>
          <p:nvPr>
            <p:ph type="dt" sz="half" idx="10"/>
          </p:nvPr>
        </p:nvSpPr>
        <p:spPr/>
        <p:txBody>
          <a:bodyPr/>
          <a:lstStyle>
            <a:lvl1pPr>
              <a:defRPr/>
            </a:lvl1pPr>
          </a:lstStyle>
          <a:p>
            <a:r>
              <a:rPr lang="en-US" altLang="en-US"/>
              <a:t>©</a:t>
            </a:r>
            <a:r>
              <a:rPr lang="pl-PL" altLang="en-US"/>
              <a:t> SUPER </a:t>
            </a:r>
            <a:r>
              <a:rPr lang="de-DE" altLang="en-US"/>
              <a:t>2009-05-07</a:t>
            </a:r>
            <a:endParaRPr lang="en-US" altLang="en-US"/>
          </a:p>
        </p:txBody>
      </p:sp>
      <p:sp>
        <p:nvSpPr>
          <p:cNvPr id="8" name="Footer Placeholder 7">
            <a:extLst>
              <a:ext uri="{FF2B5EF4-FFF2-40B4-BE49-F238E27FC236}">
                <a16:creationId xmlns:a16="http://schemas.microsoft.com/office/drawing/2014/main" id="{28617A61-9A9D-F246-5E37-70CDC88350DD}"/>
              </a:ext>
            </a:extLst>
          </p:cNvPr>
          <p:cNvSpPr>
            <a:spLocks noGrp="1"/>
          </p:cNvSpPr>
          <p:nvPr>
            <p:ph type="ftr" sz="quarter" idx="11"/>
          </p:nvPr>
        </p:nvSpPr>
        <p:spPr/>
        <p:txBody>
          <a:bodyPr/>
          <a:lstStyle>
            <a:lvl1pPr>
              <a:defRPr/>
            </a:lvl1pPr>
          </a:lstStyle>
          <a:p>
            <a:r>
              <a:rPr lang="en-US" altLang="en-US"/>
              <a:t>Wil van der Aalst, Frank Leymann, John Domingue, Christian Brelage</a:t>
            </a:r>
          </a:p>
        </p:txBody>
      </p:sp>
      <p:sp>
        <p:nvSpPr>
          <p:cNvPr id="9" name="Slide Number Placeholder 8">
            <a:extLst>
              <a:ext uri="{FF2B5EF4-FFF2-40B4-BE49-F238E27FC236}">
                <a16:creationId xmlns:a16="http://schemas.microsoft.com/office/drawing/2014/main" id="{4C42CA1B-BE34-6F15-93D6-FB461D1F10A6}"/>
              </a:ext>
            </a:extLst>
          </p:cNvPr>
          <p:cNvSpPr>
            <a:spLocks noGrp="1"/>
          </p:cNvSpPr>
          <p:nvPr>
            <p:ph type="sldNum" sz="quarter" idx="12"/>
          </p:nvPr>
        </p:nvSpPr>
        <p:spPr/>
        <p:txBody>
          <a:bodyPr/>
          <a:lstStyle>
            <a:lvl1pPr>
              <a:defRPr/>
            </a:lvl1pPr>
          </a:lstStyle>
          <a:p>
            <a:fld id="{95FD4F23-5D1C-7D40-AD89-EFBCBB766876}" type="slidenum">
              <a:rPr lang="en-US" altLang="en-US"/>
              <a:pPr/>
              <a:t>‹#›</a:t>
            </a:fld>
            <a:endParaRPr lang="en-US" altLang="en-US"/>
          </a:p>
        </p:txBody>
      </p:sp>
    </p:spTree>
    <p:extLst>
      <p:ext uri="{BB962C8B-B14F-4D97-AF65-F5344CB8AC3E}">
        <p14:creationId xmlns:p14="http://schemas.microsoft.com/office/powerpoint/2010/main" val="425944123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descr="The Open University Logo">
            <a:extLst>
              <a:ext uri="{FF2B5EF4-FFF2-40B4-BE49-F238E27FC236}">
                <a16:creationId xmlns:a16="http://schemas.microsoft.com/office/drawing/2014/main" id="{E4D12D21-2F9E-2846-20E0-F0307CE0821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68F5A-4F9D-7682-A3F6-23188D0A052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6620FA7-CD4F-3640-FFC0-BCCAA8D3BBCF}"/>
              </a:ext>
            </a:extLst>
          </p:cNvPr>
          <p:cNvSpPr>
            <a:spLocks noGrp="1"/>
          </p:cNvSpPr>
          <p:nvPr>
            <p:ph type="dt" sz="half" idx="10"/>
          </p:nvPr>
        </p:nvSpPr>
        <p:spPr/>
        <p:txBody>
          <a:bodyPr/>
          <a:lstStyle>
            <a:lvl1pPr>
              <a:defRPr/>
            </a:lvl1pPr>
          </a:lstStyle>
          <a:p>
            <a:r>
              <a:rPr lang="en-US" altLang="en-US"/>
              <a:t>©</a:t>
            </a:r>
            <a:r>
              <a:rPr lang="pl-PL" altLang="en-US"/>
              <a:t> SUPER </a:t>
            </a:r>
            <a:r>
              <a:rPr lang="de-DE" altLang="en-US"/>
              <a:t>2009-05-07</a:t>
            </a:r>
            <a:endParaRPr lang="en-US" altLang="en-US"/>
          </a:p>
        </p:txBody>
      </p:sp>
      <p:sp>
        <p:nvSpPr>
          <p:cNvPr id="4" name="Footer Placeholder 3">
            <a:extLst>
              <a:ext uri="{FF2B5EF4-FFF2-40B4-BE49-F238E27FC236}">
                <a16:creationId xmlns:a16="http://schemas.microsoft.com/office/drawing/2014/main" id="{5016045D-DDA2-58CC-8360-5421D94C3C63}"/>
              </a:ext>
            </a:extLst>
          </p:cNvPr>
          <p:cNvSpPr>
            <a:spLocks noGrp="1"/>
          </p:cNvSpPr>
          <p:nvPr>
            <p:ph type="ftr" sz="quarter" idx="11"/>
          </p:nvPr>
        </p:nvSpPr>
        <p:spPr/>
        <p:txBody>
          <a:bodyPr/>
          <a:lstStyle>
            <a:lvl1pPr>
              <a:defRPr/>
            </a:lvl1pPr>
          </a:lstStyle>
          <a:p>
            <a:r>
              <a:rPr lang="en-US" altLang="en-US"/>
              <a:t>Wil van der Aalst, Frank Leymann, John Domingue, Christian Brelage</a:t>
            </a:r>
          </a:p>
        </p:txBody>
      </p:sp>
      <p:sp>
        <p:nvSpPr>
          <p:cNvPr id="5" name="Slide Number Placeholder 4">
            <a:extLst>
              <a:ext uri="{FF2B5EF4-FFF2-40B4-BE49-F238E27FC236}">
                <a16:creationId xmlns:a16="http://schemas.microsoft.com/office/drawing/2014/main" id="{72D48D4F-6880-A681-95C4-C63B33332158}"/>
              </a:ext>
            </a:extLst>
          </p:cNvPr>
          <p:cNvSpPr>
            <a:spLocks noGrp="1"/>
          </p:cNvSpPr>
          <p:nvPr>
            <p:ph type="sldNum" sz="quarter" idx="12"/>
          </p:nvPr>
        </p:nvSpPr>
        <p:spPr/>
        <p:txBody>
          <a:bodyPr/>
          <a:lstStyle>
            <a:lvl1pPr>
              <a:defRPr/>
            </a:lvl1pPr>
          </a:lstStyle>
          <a:p>
            <a:fld id="{47A4B9F2-38CF-B745-85DA-F91D441BE341}" type="slidenum">
              <a:rPr lang="en-US" altLang="en-US"/>
              <a:pPr/>
              <a:t>‹#›</a:t>
            </a:fld>
            <a:endParaRPr lang="en-US" altLang="en-US"/>
          </a:p>
        </p:txBody>
      </p:sp>
    </p:spTree>
    <p:extLst>
      <p:ext uri="{BB962C8B-B14F-4D97-AF65-F5344CB8AC3E}">
        <p14:creationId xmlns:p14="http://schemas.microsoft.com/office/powerpoint/2010/main" val="2170073275"/>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2901E7-57CF-1161-78F6-98F7AE4B1D81}"/>
              </a:ext>
            </a:extLst>
          </p:cNvPr>
          <p:cNvSpPr>
            <a:spLocks noGrp="1"/>
          </p:cNvSpPr>
          <p:nvPr>
            <p:ph type="dt" sz="half" idx="10"/>
          </p:nvPr>
        </p:nvSpPr>
        <p:spPr/>
        <p:txBody>
          <a:bodyPr/>
          <a:lstStyle>
            <a:lvl1pPr>
              <a:defRPr/>
            </a:lvl1pPr>
          </a:lstStyle>
          <a:p>
            <a:r>
              <a:rPr lang="en-US" altLang="en-US"/>
              <a:t>©</a:t>
            </a:r>
            <a:r>
              <a:rPr lang="pl-PL" altLang="en-US"/>
              <a:t> SUPER </a:t>
            </a:r>
            <a:r>
              <a:rPr lang="de-DE" altLang="en-US"/>
              <a:t>2009-05-07</a:t>
            </a:r>
            <a:endParaRPr lang="en-US" altLang="en-US"/>
          </a:p>
        </p:txBody>
      </p:sp>
      <p:sp>
        <p:nvSpPr>
          <p:cNvPr id="3" name="Footer Placeholder 2">
            <a:extLst>
              <a:ext uri="{FF2B5EF4-FFF2-40B4-BE49-F238E27FC236}">
                <a16:creationId xmlns:a16="http://schemas.microsoft.com/office/drawing/2014/main" id="{DB69D553-32DF-2A0C-1A2A-FE07E07B5BBD}"/>
              </a:ext>
            </a:extLst>
          </p:cNvPr>
          <p:cNvSpPr>
            <a:spLocks noGrp="1"/>
          </p:cNvSpPr>
          <p:nvPr>
            <p:ph type="ftr" sz="quarter" idx="11"/>
          </p:nvPr>
        </p:nvSpPr>
        <p:spPr/>
        <p:txBody>
          <a:bodyPr/>
          <a:lstStyle>
            <a:lvl1pPr>
              <a:defRPr/>
            </a:lvl1pPr>
          </a:lstStyle>
          <a:p>
            <a:r>
              <a:rPr lang="en-US" altLang="en-US"/>
              <a:t>Wil van der Aalst, Frank Leymann, John Domingue, Christian Brelage</a:t>
            </a:r>
          </a:p>
        </p:txBody>
      </p:sp>
      <p:sp>
        <p:nvSpPr>
          <p:cNvPr id="4" name="Slide Number Placeholder 3">
            <a:extLst>
              <a:ext uri="{FF2B5EF4-FFF2-40B4-BE49-F238E27FC236}">
                <a16:creationId xmlns:a16="http://schemas.microsoft.com/office/drawing/2014/main" id="{3341B583-2DA4-8B19-70FE-A8A19F2C75D9}"/>
              </a:ext>
            </a:extLst>
          </p:cNvPr>
          <p:cNvSpPr>
            <a:spLocks noGrp="1"/>
          </p:cNvSpPr>
          <p:nvPr>
            <p:ph type="sldNum" sz="quarter" idx="12"/>
          </p:nvPr>
        </p:nvSpPr>
        <p:spPr/>
        <p:txBody>
          <a:bodyPr/>
          <a:lstStyle>
            <a:lvl1pPr>
              <a:defRPr/>
            </a:lvl1pPr>
          </a:lstStyle>
          <a:p>
            <a:fld id="{5F61900D-64F3-D44B-BAEE-F90EA7414660}" type="slidenum">
              <a:rPr lang="en-US" altLang="en-US"/>
              <a:pPr/>
              <a:t>‹#›</a:t>
            </a:fld>
            <a:endParaRPr lang="en-US" altLang="en-US"/>
          </a:p>
        </p:txBody>
      </p:sp>
    </p:spTree>
    <p:extLst>
      <p:ext uri="{BB962C8B-B14F-4D97-AF65-F5344CB8AC3E}">
        <p14:creationId xmlns:p14="http://schemas.microsoft.com/office/powerpoint/2010/main" val="1757706465"/>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718D-D7EE-970F-30AD-E644CE25EA05}"/>
              </a:ext>
            </a:extLst>
          </p:cNvPr>
          <p:cNvSpPr>
            <a:spLocks noGrp="1"/>
          </p:cNvSpPr>
          <p:nvPr>
            <p:ph type="title"/>
          </p:nvPr>
        </p:nvSpPr>
        <p:spPr>
          <a:xfrm>
            <a:off x="840318" y="457200"/>
            <a:ext cx="393276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A2C6C30-F54F-1110-DA54-592D2E3EC73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CBE8AF6-49AA-E2D4-3EE3-125F524F64D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6AC65BB-4A6D-7C31-6559-FA2A902DD583}"/>
              </a:ext>
            </a:extLst>
          </p:cNvPr>
          <p:cNvSpPr>
            <a:spLocks noGrp="1"/>
          </p:cNvSpPr>
          <p:nvPr>
            <p:ph type="dt" sz="half" idx="10"/>
          </p:nvPr>
        </p:nvSpPr>
        <p:spPr/>
        <p:txBody>
          <a:bodyPr/>
          <a:lstStyle>
            <a:lvl1pPr>
              <a:defRPr/>
            </a:lvl1pPr>
          </a:lstStyle>
          <a:p>
            <a:r>
              <a:rPr lang="en-US" altLang="en-US"/>
              <a:t>©</a:t>
            </a:r>
            <a:r>
              <a:rPr lang="pl-PL" altLang="en-US"/>
              <a:t> SUPER </a:t>
            </a:r>
            <a:r>
              <a:rPr lang="de-DE" altLang="en-US"/>
              <a:t>2009-05-07</a:t>
            </a:r>
            <a:endParaRPr lang="en-US" altLang="en-US"/>
          </a:p>
        </p:txBody>
      </p:sp>
      <p:sp>
        <p:nvSpPr>
          <p:cNvPr id="6" name="Footer Placeholder 5">
            <a:extLst>
              <a:ext uri="{FF2B5EF4-FFF2-40B4-BE49-F238E27FC236}">
                <a16:creationId xmlns:a16="http://schemas.microsoft.com/office/drawing/2014/main" id="{6B95472A-0EAC-5867-3D05-DF56946A302F}"/>
              </a:ext>
            </a:extLst>
          </p:cNvPr>
          <p:cNvSpPr>
            <a:spLocks noGrp="1"/>
          </p:cNvSpPr>
          <p:nvPr>
            <p:ph type="ftr" sz="quarter" idx="11"/>
          </p:nvPr>
        </p:nvSpPr>
        <p:spPr/>
        <p:txBody>
          <a:bodyPr/>
          <a:lstStyle>
            <a:lvl1pPr>
              <a:defRPr/>
            </a:lvl1pPr>
          </a:lstStyle>
          <a:p>
            <a:r>
              <a:rPr lang="en-US" altLang="en-US"/>
              <a:t>Wil van der Aalst, Frank Leymann, John Domingue, Christian Brelage</a:t>
            </a:r>
          </a:p>
        </p:txBody>
      </p:sp>
      <p:sp>
        <p:nvSpPr>
          <p:cNvPr id="7" name="Slide Number Placeholder 6">
            <a:extLst>
              <a:ext uri="{FF2B5EF4-FFF2-40B4-BE49-F238E27FC236}">
                <a16:creationId xmlns:a16="http://schemas.microsoft.com/office/drawing/2014/main" id="{2CEA4223-3C1A-24EA-2DAA-6EB47AB1493E}"/>
              </a:ext>
            </a:extLst>
          </p:cNvPr>
          <p:cNvSpPr>
            <a:spLocks noGrp="1"/>
          </p:cNvSpPr>
          <p:nvPr>
            <p:ph type="sldNum" sz="quarter" idx="12"/>
          </p:nvPr>
        </p:nvSpPr>
        <p:spPr/>
        <p:txBody>
          <a:bodyPr/>
          <a:lstStyle>
            <a:lvl1pPr>
              <a:defRPr/>
            </a:lvl1pPr>
          </a:lstStyle>
          <a:p>
            <a:fld id="{ED25D23C-10FF-1C45-AFF2-9951DD199457}" type="slidenum">
              <a:rPr lang="en-US" altLang="en-US"/>
              <a:pPr/>
              <a:t>‹#›</a:t>
            </a:fld>
            <a:endParaRPr lang="en-US" altLang="en-US"/>
          </a:p>
        </p:txBody>
      </p:sp>
    </p:spTree>
    <p:extLst>
      <p:ext uri="{BB962C8B-B14F-4D97-AF65-F5344CB8AC3E}">
        <p14:creationId xmlns:p14="http://schemas.microsoft.com/office/powerpoint/2010/main" val="2500019556"/>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7282-3D2C-081D-F068-FB3F1BCC9AF6}"/>
              </a:ext>
            </a:extLst>
          </p:cNvPr>
          <p:cNvSpPr>
            <a:spLocks noGrp="1"/>
          </p:cNvSpPr>
          <p:nvPr>
            <p:ph type="title"/>
          </p:nvPr>
        </p:nvSpPr>
        <p:spPr>
          <a:xfrm>
            <a:off x="840318" y="457200"/>
            <a:ext cx="393276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9F1E519-248C-7625-52CF-ED79D827F1F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7F53B2-DD46-E198-3122-788B1D9705B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EE4806-FD40-BB69-372C-3D6193351BDE}"/>
              </a:ext>
            </a:extLst>
          </p:cNvPr>
          <p:cNvSpPr>
            <a:spLocks noGrp="1"/>
          </p:cNvSpPr>
          <p:nvPr>
            <p:ph type="dt" sz="half" idx="10"/>
          </p:nvPr>
        </p:nvSpPr>
        <p:spPr/>
        <p:txBody>
          <a:bodyPr/>
          <a:lstStyle>
            <a:lvl1pPr>
              <a:defRPr/>
            </a:lvl1pPr>
          </a:lstStyle>
          <a:p>
            <a:r>
              <a:rPr lang="en-US" altLang="en-US"/>
              <a:t>©</a:t>
            </a:r>
            <a:r>
              <a:rPr lang="pl-PL" altLang="en-US"/>
              <a:t> SUPER </a:t>
            </a:r>
            <a:r>
              <a:rPr lang="de-DE" altLang="en-US"/>
              <a:t>2009-05-07</a:t>
            </a:r>
            <a:endParaRPr lang="en-US" altLang="en-US"/>
          </a:p>
        </p:txBody>
      </p:sp>
      <p:sp>
        <p:nvSpPr>
          <p:cNvPr id="6" name="Footer Placeholder 5">
            <a:extLst>
              <a:ext uri="{FF2B5EF4-FFF2-40B4-BE49-F238E27FC236}">
                <a16:creationId xmlns:a16="http://schemas.microsoft.com/office/drawing/2014/main" id="{7AC614BE-B40A-760C-2CEB-F72FC491FC76}"/>
              </a:ext>
            </a:extLst>
          </p:cNvPr>
          <p:cNvSpPr>
            <a:spLocks noGrp="1"/>
          </p:cNvSpPr>
          <p:nvPr>
            <p:ph type="ftr" sz="quarter" idx="11"/>
          </p:nvPr>
        </p:nvSpPr>
        <p:spPr/>
        <p:txBody>
          <a:bodyPr/>
          <a:lstStyle>
            <a:lvl1pPr>
              <a:defRPr/>
            </a:lvl1pPr>
          </a:lstStyle>
          <a:p>
            <a:r>
              <a:rPr lang="en-US" altLang="en-US"/>
              <a:t>Wil van der Aalst, Frank Leymann, John Domingue, Christian Brelage</a:t>
            </a:r>
          </a:p>
        </p:txBody>
      </p:sp>
      <p:sp>
        <p:nvSpPr>
          <p:cNvPr id="7" name="Slide Number Placeholder 6">
            <a:extLst>
              <a:ext uri="{FF2B5EF4-FFF2-40B4-BE49-F238E27FC236}">
                <a16:creationId xmlns:a16="http://schemas.microsoft.com/office/drawing/2014/main" id="{ED4940FC-F96D-4F01-3112-C067F77C0E45}"/>
              </a:ext>
            </a:extLst>
          </p:cNvPr>
          <p:cNvSpPr>
            <a:spLocks noGrp="1"/>
          </p:cNvSpPr>
          <p:nvPr>
            <p:ph type="sldNum" sz="quarter" idx="12"/>
          </p:nvPr>
        </p:nvSpPr>
        <p:spPr/>
        <p:txBody>
          <a:bodyPr/>
          <a:lstStyle>
            <a:lvl1pPr>
              <a:defRPr/>
            </a:lvl1pPr>
          </a:lstStyle>
          <a:p>
            <a:fld id="{92281BE7-A00F-6849-BE0F-D1EE745984A0}" type="slidenum">
              <a:rPr lang="en-US" altLang="en-US"/>
              <a:pPr/>
              <a:t>‹#›</a:t>
            </a:fld>
            <a:endParaRPr lang="en-US" altLang="en-US"/>
          </a:p>
        </p:txBody>
      </p:sp>
    </p:spTree>
    <p:extLst>
      <p:ext uri="{BB962C8B-B14F-4D97-AF65-F5344CB8AC3E}">
        <p14:creationId xmlns:p14="http://schemas.microsoft.com/office/powerpoint/2010/main" val="2077535531"/>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D2DE-0A66-93BB-CE12-579DC124326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0094FF-BB9B-B5B5-33EF-236FC7EE6DA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D0ADA1-3855-9E2F-1650-8AFFDB90C55C}"/>
              </a:ext>
            </a:extLst>
          </p:cNvPr>
          <p:cNvSpPr>
            <a:spLocks noGrp="1"/>
          </p:cNvSpPr>
          <p:nvPr>
            <p:ph type="dt" sz="half" idx="10"/>
          </p:nvPr>
        </p:nvSpPr>
        <p:spPr/>
        <p:txBody>
          <a:bodyPr/>
          <a:lstStyle>
            <a:lvl1pPr>
              <a:defRPr/>
            </a:lvl1pPr>
          </a:lstStyle>
          <a:p>
            <a:r>
              <a:rPr lang="en-US" altLang="en-US"/>
              <a:t>©</a:t>
            </a:r>
            <a:r>
              <a:rPr lang="pl-PL" altLang="en-US"/>
              <a:t> SUPER </a:t>
            </a:r>
            <a:r>
              <a:rPr lang="de-DE" altLang="en-US"/>
              <a:t>2009-05-07</a:t>
            </a:r>
            <a:endParaRPr lang="en-US" altLang="en-US"/>
          </a:p>
        </p:txBody>
      </p:sp>
      <p:sp>
        <p:nvSpPr>
          <p:cNvPr id="5" name="Footer Placeholder 4">
            <a:extLst>
              <a:ext uri="{FF2B5EF4-FFF2-40B4-BE49-F238E27FC236}">
                <a16:creationId xmlns:a16="http://schemas.microsoft.com/office/drawing/2014/main" id="{F604356B-0A59-F370-0319-4FD230300106}"/>
              </a:ext>
            </a:extLst>
          </p:cNvPr>
          <p:cNvSpPr>
            <a:spLocks noGrp="1"/>
          </p:cNvSpPr>
          <p:nvPr>
            <p:ph type="ftr" sz="quarter" idx="11"/>
          </p:nvPr>
        </p:nvSpPr>
        <p:spPr/>
        <p:txBody>
          <a:bodyPr/>
          <a:lstStyle>
            <a:lvl1pPr>
              <a:defRPr/>
            </a:lvl1pPr>
          </a:lstStyle>
          <a:p>
            <a:r>
              <a:rPr lang="en-US" altLang="en-US"/>
              <a:t>Wil van der Aalst, Frank Leymann, John Domingue, Christian Brelage</a:t>
            </a:r>
          </a:p>
        </p:txBody>
      </p:sp>
      <p:sp>
        <p:nvSpPr>
          <p:cNvPr id="6" name="Slide Number Placeholder 5">
            <a:extLst>
              <a:ext uri="{FF2B5EF4-FFF2-40B4-BE49-F238E27FC236}">
                <a16:creationId xmlns:a16="http://schemas.microsoft.com/office/drawing/2014/main" id="{9708575E-1D17-8654-3A56-1A1137CF9D01}"/>
              </a:ext>
            </a:extLst>
          </p:cNvPr>
          <p:cNvSpPr>
            <a:spLocks noGrp="1"/>
          </p:cNvSpPr>
          <p:nvPr>
            <p:ph type="sldNum" sz="quarter" idx="12"/>
          </p:nvPr>
        </p:nvSpPr>
        <p:spPr/>
        <p:txBody>
          <a:bodyPr/>
          <a:lstStyle>
            <a:lvl1pPr>
              <a:defRPr/>
            </a:lvl1pPr>
          </a:lstStyle>
          <a:p>
            <a:fld id="{7727C0DC-2AC1-0149-8EBB-C18ABB3B1B75}" type="slidenum">
              <a:rPr lang="en-US" altLang="en-US"/>
              <a:pPr/>
              <a:t>‹#›</a:t>
            </a:fld>
            <a:endParaRPr lang="en-US" altLang="en-US"/>
          </a:p>
        </p:txBody>
      </p:sp>
    </p:spTree>
    <p:extLst>
      <p:ext uri="{BB962C8B-B14F-4D97-AF65-F5344CB8AC3E}">
        <p14:creationId xmlns:p14="http://schemas.microsoft.com/office/powerpoint/2010/main" val="25972507"/>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07DDE-E398-B1F9-5273-3112A963402D}"/>
              </a:ext>
            </a:extLst>
          </p:cNvPr>
          <p:cNvSpPr>
            <a:spLocks noGrp="1"/>
          </p:cNvSpPr>
          <p:nvPr>
            <p:ph type="title" orient="vert"/>
          </p:nvPr>
        </p:nvSpPr>
        <p:spPr>
          <a:xfrm>
            <a:off x="8839200" y="188913"/>
            <a:ext cx="2743200" cy="593725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DABCEF-2D76-25B6-F3EE-8D2F1F8AB346}"/>
              </a:ext>
            </a:extLst>
          </p:cNvPr>
          <p:cNvSpPr>
            <a:spLocks noGrp="1"/>
          </p:cNvSpPr>
          <p:nvPr>
            <p:ph type="body" orient="vert" idx="1"/>
          </p:nvPr>
        </p:nvSpPr>
        <p:spPr>
          <a:xfrm>
            <a:off x="609600" y="188913"/>
            <a:ext cx="8026400" cy="59372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18BB78-3CA3-589E-BF25-96C4052DF3D7}"/>
              </a:ext>
            </a:extLst>
          </p:cNvPr>
          <p:cNvSpPr>
            <a:spLocks noGrp="1"/>
          </p:cNvSpPr>
          <p:nvPr>
            <p:ph type="dt" sz="half" idx="10"/>
          </p:nvPr>
        </p:nvSpPr>
        <p:spPr/>
        <p:txBody>
          <a:bodyPr/>
          <a:lstStyle>
            <a:lvl1pPr>
              <a:defRPr/>
            </a:lvl1pPr>
          </a:lstStyle>
          <a:p>
            <a:r>
              <a:rPr lang="en-US" altLang="en-US"/>
              <a:t>©</a:t>
            </a:r>
            <a:r>
              <a:rPr lang="pl-PL" altLang="en-US"/>
              <a:t> SUPER </a:t>
            </a:r>
            <a:r>
              <a:rPr lang="de-DE" altLang="en-US"/>
              <a:t>2009-05-07</a:t>
            </a:r>
            <a:endParaRPr lang="en-US" altLang="en-US"/>
          </a:p>
        </p:txBody>
      </p:sp>
      <p:sp>
        <p:nvSpPr>
          <p:cNvPr id="5" name="Footer Placeholder 4">
            <a:extLst>
              <a:ext uri="{FF2B5EF4-FFF2-40B4-BE49-F238E27FC236}">
                <a16:creationId xmlns:a16="http://schemas.microsoft.com/office/drawing/2014/main" id="{09529640-3CCE-DC08-1934-C0B106E7E1F2}"/>
              </a:ext>
            </a:extLst>
          </p:cNvPr>
          <p:cNvSpPr>
            <a:spLocks noGrp="1"/>
          </p:cNvSpPr>
          <p:nvPr>
            <p:ph type="ftr" sz="quarter" idx="11"/>
          </p:nvPr>
        </p:nvSpPr>
        <p:spPr/>
        <p:txBody>
          <a:bodyPr/>
          <a:lstStyle>
            <a:lvl1pPr>
              <a:defRPr/>
            </a:lvl1pPr>
          </a:lstStyle>
          <a:p>
            <a:r>
              <a:rPr lang="en-US" altLang="en-US"/>
              <a:t>Wil van der Aalst, Frank Leymann, John Domingue, Christian Brelage</a:t>
            </a:r>
          </a:p>
        </p:txBody>
      </p:sp>
      <p:sp>
        <p:nvSpPr>
          <p:cNvPr id="6" name="Slide Number Placeholder 5">
            <a:extLst>
              <a:ext uri="{FF2B5EF4-FFF2-40B4-BE49-F238E27FC236}">
                <a16:creationId xmlns:a16="http://schemas.microsoft.com/office/drawing/2014/main" id="{E3B093E4-A9A0-90B5-22DA-9F3DD8E42D50}"/>
              </a:ext>
            </a:extLst>
          </p:cNvPr>
          <p:cNvSpPr>
            <a:spLocks noGrp="1"/>
          </p:cNvSpPr>
          <p:nvPr>
            <p:ph type="sldNum" sz="quarter" idx="12"/>
          </p:nvPr>
        </p:nvSpPr>
        <p:spPr/>
        <p:txBody>
          <a:bodyPr/>
          <a:lstStyle>
            <a:lvl1pPr>
              <a:defRPr/>
            </a:lvl1pPr>
          </a:lstStyle>
          <a:p>
            <a:fld id="{C0CE1793-9763-F747-B831-CD9C671C5F57}" type="slidenum">
              <a:rPr lang="en-US" altLang="en-US"/>
              <a:pPr/>
              <a:t>‹#›</a:t>
            </a:fld>
            <a:endParaRPr lang="en-US" altLang="en-US"/>
          </a:p>
        </p:txBody>
      </p:sp>
    </p:spTree>
    <p:extLst>
      <p:ext uri="{BB962C8B-B14F-4D97-AF65-F5344CB8AC3E}">
        <p14:creationId xmlns:p14="http://schemas.microsoft.com/office/powerpoint/2010/main" val="4282858310"/>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3.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4.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32.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3.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0AAA8F9F-42A8-344E-BFDB-6B187AAC9728}" type="datetimeFigureOut">
              <a:rPr lang="en-US" smtClean="0"/>
              <a:pPr/>
              <a:t>11/6/23</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 id="2147483945" r:id="rId4"/>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 id="2147483936" r:id="rId6"/>
    <p:sldLayoutId id="2147483939" r:id="rId7"/>
    <p:sldLayoutId id="2147483937" r:id="rId8"/>
    <p:sldLayoutId id="2147483938" r:id="rId9"/>
    <p:sldLayoutId id="2147483942" r:id="rId10"/>
    <p:sldLayoutId id="2147483944" r:id="rId11"/>
    <p:sldLayoutId id="2147483946" r:id="rId12"/>
    <p:sldLayoutId id="2147483947" r:id="rId13"/>
    <p:sldLayoutId id="214748396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5" r:id="rId7"/>
    <p:sldLayoutId id="2147483836" r:id="rId8"/>
    <p:sldLayoutId id="2147483839" r:id="rId9"/>
    <p:sldLayoutId id="2147483935" r:id="rId10"/>
    <p:sldLayoutId id="2147483842"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54B228-EEDD-2C05-8E1B-F909DF537D3C}"/>
              </a:ext>
            </a:extLst>
          </p:cNvPr>
          <p:cNvSpPr>
            <a:spLocks noGrp="1" noChangeArrowheads="1"/>
          </p:cNvSpPr>
          <p:nvPr>
            <p:ph type="title"/>
          </p:nvPr>
        </p:nvSpPr>
        <p:spPr bwMode="auto">
          <a:xfrm>
            <a:off x="0" y="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1AEC10A-CD4F-DE49-EC43-84614E636C00}"/>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 name="Line 8">
            <a:extLst>
              <a:ext uri="{FF2B5EF4-FFF2-40B4-BE49-F238E27FC236}">
                <a16:creationId xmlns:a16="http://schemas.microsoft.com/office/drawing/2014/main" id="{4D79D5A1-629D-3600-BD17-A0FBCA8BDD90}"/>
              </a:ext>
            </a:extLst>
          </p:cNvPr>
          <p:cNvSpPr>
            <a:spLocks noChangeShapeType="1"/>
          </p:cNvSpPr>
          <p:nvPr userDrawn="1"/>
        </p:nvSpPr>
        <p:spPr bwMode="auto">
          <a:xfrm>
            <a:off x="0" y="1143000"/>
            <a:ext cx="12192000" cy="0"/>
          </a:xfrm>
          <a:prstGeom prst="line">
            <a:avLst/>
          </a:prstGeom>
          <a:noFill/>
          <a:ln w="38100">
            <a:solidFill>
              <a:srgbClr val="800000"/>
            </a:solidFill>
            <a:round/>
            <a:headEnd/>
            <a:tailEnd/>
          </a:ln>
        </p:spPr>
        <p:txBody>
          <a:bodyPr wrap="none" anchor="ctr"/>
          <a:lstStyle/>
          <a:p>
            <a:pPr eaLnBrk="0" hangingPunct="0">
              <a:defRPr/>
            </a:pPr>
            <a:endParaRPr lang="en-US" sz="1800">
              <a:latin typeface="Arial" charset="0"/>
              <a:ea typeface="ＭＳ Ｐゴシック" charset="-128"/>
            </a:endParaRPr>
          </a:p>
        </p:txBody>
      </p:sp>
    </p:spTree>
    <p:extLst>
      <p:ext uri="{BB962C8B-B14F-4D97-AF65-F5344CB8AC3E}">
        <p14:creationId xmlns:p14="http://schemas.microsoft.com/office/powerpoint/2010/main" val="339291530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Verdana"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Verdana"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Verdana"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Verdana"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Verdana"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Verdana"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Verdan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rgbClr val="8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800000"/>
          </a:solidFill>
          <a:latin typeface="+mn-lt"/>
          <a:ea typeface="+mn-ea"/>
        </a:defRPr>
      </a:lvl2pPr>
      <a:lvl3pPr marL="1143000" indent="-228600" algn="l" rtl="0" eaLnBrk="0" fontAlgn="base" hangingPunct="0">
        <a:spcBef>
          <a:spcPct val="20000"/>
        </a:spcBef>
        <a:spcAft>
          <a:spcPct val="0"/>
        </a:spcAft>
        <a:buChar char="•"/>
        <a:defRPr sz="2400">
          <a:solidFill>
            <a:srgbClr val="800000"/>
          </a:solidFill>
          <a:latin typeface="+mn-lt"/>
          <a:ea typeface="+mn-ea"/>
        </a:defRPr>
      </a:lvl3pPr>
      <a:lvl4pPr marL="1600200" indent="-228600" algn="l" rtl="0" eaLnBrk="0" fontAlgn="base" hangingPunct="0">
        <a:spcBef>
          <a:spcPct val="20000"/>
        </a:spcBef>
        <a:spcAft>
          <a:spcPct val="0"/>
        </a:spcAft>
        <a:buChar char="–"/>
        <a:defRPr sz="2000">
          <a:solidFill>
            <a:srgbClr val="800000"/>
          </a:solidFill>
          <a:latin typeface="+mn-lt"/>
          <a:ea typeface="+mn-ea"/>
        </a:defRPr>
      </a:lvl4pPr>
      <a:lvl5pPr marL="2057400" indent="-228600" algn="l" rtl="0" eaLnBrk="0" fontAlgn="base" hangingPunct="0">
        <a:spcBef>
          <a:spcPct val="20000"/>
        </a:spcBef>
        <a:spcAft>
          <a:spcPct val="0"/>
        </a:spcAft>
        <a:buChar char="»"/>
        <a:defRPr sz="2000">
          <a:solidFill>
            <a:srgbClr val="800000"/>
          </a:solidFill>
          <a:latin typeface="+mn-lt"/>
          <a:ea typeface="+mn-ea"/>
        </a:defRPr>
      </a:lvl5pPr>
      <a:lvl6pPr marL="2514600" indent="-228600" algn="l" rtl="0" fontAlgn="base">
        <a:spcBef>
          <a:spcPct val="20000"/>
        </a:spcBef>
        <a:spcAft>
          <a:spcPct val="0"/>
        </a:spcAft>
        <a:buChar char="»"/>
        <a:defRPr sz="2000">
          <a:solidFill>
            <a:srgbClr val="800000"/>
          </a:solidFill>
          <a:latin typeface="+mn-lt"/>
          <a:ea typeface="+mn-ea"/>
        </a:defRPr>
      </a:lvl6pPr>
      <a:lvl7pPr marL="2971800" indent="-228600" algn="l" rtl="0" fontAlgn="base">
        <a:spcBef>
          <a:spcPct val="20000"/>
        </a:spcBef>
        <a:spcAft>
          <a:spcPct val="0"/>
        </a:spcAft>
        <a:buChar char="»"/>
        <a:defRPr sz="2000">
          <a:solidFill>
            <a:srgbClr val="800000"/>
          </a:solidFill>
          <a:latin typeface="+mn-lt"/>
          <a:ea typeface="+mn-ea"/>
        </a:defRPr>
      </a:lvl7pPr>
      <a:lvl8pPr marL="3429000" indent="-228600" algn="l" rtl="0" fontAlgn="base">
        <a:spcBef>
          <a:spcPct val="20000"/>
        </a:spcBef>
        <a:spcAft>
          <a:spcPct val="0"/>
        </a:spcAft>
        <a:buChar char="»"/>
        <a:defRPr sz="2000">
          <a:solidFill>
            <a:srgbClr val="800000"/>
          </a:solidFill>
          <a:latin typeface="+mn-lt"/>
          <a:ea typeface="+mn-ea"/>
        </a:defRPr>
      </a:lvl8pPr>
      <a:lvl9pPr marL="3886200" indent="-228600" algn="l" rtl="0" fontAlgn="base">
        <a:spcBef>
          <a:spcPct val="20000"/>
        </a:spcBef>
        <a:spcAft>
          <a:spcPct val="0"/>
        </a:spcAft>
        <a:buChar char="»"/>
        <a:defRPr sz="2000">
          <a:solidFill>
            <a:srgbClr val="8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2A124919-17C7-7893-B8E3-700070F6FF8D}"/>
              </a:ext>
            </a:extLst>
          </p:cNvPr>
          <p:cNvSpPr>
            <a:spLocks noGrp="1" noChangeArrowheads="1"/>
          </p:cNvSpPr>
          <p:nvPr>
            <p:ph type="title"/>
          </p:nvPr>
        </p:nvSpPr>
        <p:spPr bwMode="auto">
          <a:xfrm>
            <a:off x="2146301" y="190500"/>
            <a:ext cx="8521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title style</a:t>
            </a:r>
          </a:p>
        </p:txBody>
      </p:sp>
      <p:sp>
        <p:nvSpPr>
          <p:cNvPr id="1028" name="Rectangle 3">
            <a:extLst>
              <a:ext uri="{FF2B5EF4-FFF2-40B4-BE49-F238E27FC236}">
                <a16:creationId xmlns:a16="http://schemas.microsoft.com/office/drawing/2014/main" id="{A5F8D644-716F-F090-F167-F03DB6C3BE28}"/>
              </a:ext>
            </a:extLst>
          </p:cNvPr>
          <p:cNvSpPr>
            <a:spLocks noGrp="1" noChangeArrowheads="1"/>
          </p:cNvSpPr>
          <p:nvPr>
            <p:ph type="body" idx="1"/>
          </p:nvPr>
        </p:nvSpPr>
        <p:spPr bwMode="auto">
          <a:xfrm>
            <a:off x="1460501" y="1609725"/>
            <a:ext cx="10011833"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5544" name="Rectangle 8">
            <a:extLst>
              <a:ext uri="{FF2B5EF4-FFF2-40B4-BE49-F238E27FC236}">
                <a16:creationId xmlns:a16="http://schemas.microsoft.com/office/drawing/2014/main" id="{DF4E2767-74FC-9AF8-DE25-132E6FB9E46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vl1pPr>
          </a:lstStyle>
          <a:p>
            <a:fld id="{CA57AE00-849E-C34C-AA77-77C4199F2DEC}" type="datetime1">
              <a:rPr lang="en-GB" altLang="en-US"/>
              <a:pPr/>
              <a:t>06/11/2023</a:t>
            </a:fld>
            <a:endParaRPr lang="en-US" altLang="en-US"/>
          </a:p>
        </p:txBody>
      </p:sp>
      <p:sp>
        <p:nvSpPr>
          <p:cNvPr id="65545" name="Rectangle 9">
            <a:extLst>
              <a:ext uri="{FF2B5EF4-FFF2-40B4-BE49-F238E27FC236}">
                <a16:creationId xmlns:a16="http://schemas.microsoft.com/office/drawing/2014/main" id="{C00FB2F8-A85C-18B4-8CDC-53CF8F626D6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vl1pPr>
          </a:lstStyle>
          <a:p>
            <a:r>
              <a:rPr lang="en-US" altLang="en-US"/>
              <a:t>Final DIP Review, Innsbruck, Austria</a:t>
            </a:r>
          </a:p>
        </p:txBody>
      </p:sp>
      <p:sp>
        <p:nvSpPr>
          <p:cNvPr id="65546" name="Rectangle 10">
            <a:extLst>
              <a:ext uri="{FF2B5EF4-FFF2-40B4-BE49-F238E27FC236}">
                <a16:creationId xmlns:a16="http://schemas.microsoft.com/office/drawing/2014/main" id="{120D25AF-B0FD-EBEE-187A-C27B6986E8D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lvl1pPr>
          </a:lstStyle>
          <a:p>
            <a:fld id="{56EA3306-A041-A242-BD96-275C82A660FC}" type="slidenum">
              <a:rPr lang="en-US" altLang="en-US"/>
              <a:pPr/>
              <a:t>‹#›</a:t>
            </a:fld>
            <a:endParaRPr lang="en-US" altLang="en-US"/>
          </a:p>
        </p:txBody>
      </p:sp>
    </p:spTree>
    <p:extLst>
      <p:ext uri="{BB962C8B-B14F-4D97-AF65-F5344CB8AC3E}">
        <p14:creationId xmlns:p14="http://schemas.microsoft.com/office/powerpoint/2010/main" val="79458359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hf hdr="0"/>
  <p:txStyles>
    <p:titleStyle>
      <a:lvl1pPr algn="ctr" rtl="0" eaLnBrk="0" fontAlgn="base" hangingPunct="0">
        <a:spcBef>
          <a:spcPct val="0"/>
        </a:spcBef>
        <a:spcAft>
          <a:spcPct val="0"/>
        </a:spcAft>
        <a:defRPr sz="3300" b="1">
          <a:solidFill>
            <a:schemeClr val="tx2"/>
          </a:solidFill>
          <a:latin typeface="+mj-lt"/>
          <a:ea typeface="ＭＳ Ｐゴシック" panose="020B0600070205080204" pitchFamily="34" charset="-128"/>
          <a:cs typeface="+mj-cs"/>
        </a:defRPr>
      </a:lvl1pPr>
      <a:lvl2pPr algn="ctr" rtl="0" eaLnBrk="0" fontAlgn="base" hangingPunct="0">
        <a:spcBef>
          <a:spcPct val="0"/>
        </a:spcBef>
        <a:spcAft>
          <a:spcPct val="0"/>
        </a:spcAft>
        <a:defRPr sz="3300" b="1">
          <a:solidFill>
            <a:schemeClr val="tx2"/>
          </a:solidFill>
          <a:latin typeface="Arial" pitchFamily="-108" charset="0"/>
          <a:ea typeface="ＭＳ Ｐゴシック" panose="020B0600070205080204" pitchFamily="34" charset="-128"/>
        </a:defRPr>
      </a:lvl2pPr>
      <a:lvl3pPr algn="ctr" rtl="0" eaLnBrk="0" fontAlgn="base" hangingPunct="0">
        <a:spcBef>
          <a:spcPct val="0"/>
        </a:spcBef>
        <a:spcAft>
          <a:spcPct val="0"/>
        </a:spcAft>
        <a:defRPr sz="3300" b="1">
          <a:solidFill>
            <a:schemeClr val="tx2"/>
          </a:solidFill>
          <a:latin typeface="Arial" pitchFamily="-108" charset="0"/>
          <a:ea typeface="ＭＳ Ｐゴシック" panose="020B0600070205080204" pitchFamily="34" charset="-128"/>
        </a:defRPr>
      </a:lvl3pPr>
      <a:lvl4pPr algn="ctr" rtl="0" eaLnBrk="0" fontAlgn="base" hangingPunct="0">
        <a:spcBef>
          <a:spcPct val="0"/>
        </a:spcBef>
        <a:spcAft>
          <a:spcPct val="0"/>
        </a:spcAft>
        <a:defRPr sz="3300" b="1">
          <a:solidFill>
            <a:schemeClr val="tx2"/>
          </a:solidFill>
          <a:latin typeface="Arial" pitchFamily="-108" charset="0"/>
          <a:ea typeface="ＭＳ Ｐゴシック" panose="020B0600070205080204" pitchFamily="34" charset="-128"/>
        </a:defRPr>
      </a:lvl4pPr>
      <a:lvl5pPr algn="ctr" rtl="0" eaLnBrk="0" fontAlgn="base" hangingPunct="0">
        <a:spcBef>
          <a:spcPct val="0"/>
        </a:spcBef>
        <a:spcAft>
          <a:spcPct val="0"/>
        </a:spcAft>
        <a:defRPr sz="3300" b="1">
          <a:solidFill>
            <a:schemeClr val="tx2"/>
          </a:solidFill>
          <a:latin typeface="Arial" pitchFamily="-108" charset="0"/>
          <a:ea typeface="ＭＳ Ｐゴシック" panose="020B0600070205080204" pitchFamily="34" charset="-128"/>
        </a:defRPr>
      </a:lvl5pPr>
      <a:lvl6pPr marL="457200" algn="ctr" rtl="0" fontAlgn="base">
        <a:spcBef>
          <a:spcPct val="0"/>
        </a:spcBef>
        <a:spcAft>
          <a:spcPct val="0"/>
        </a:spcAft>
        <a:defRPr sz="3300" b="1">
          <a:solidFill>
            <a:schemeClr val="tx2"/>
          </a:solidFill>
          <a:latin typeface="Arial" pitchFamily="-108" charset="0"/>
        </a:defRPr>
      </a:lvl6pPr>
      <a:lvl7pPr marL="914400" algn="ctr" rtl="0" fontAlgn="base">
        <a:spcBef>
          <a:spcPct val="0"/>
        </a:spcBef>
        <a:spcAft>
          <a:spcPct val="0"/>
        </a:spcAft>
        <a:defRPr sz="3300" b="1">
          <a:solidFill>
            <a:schemeClr val="tx2"/>
          </a:solidFill>
          <a:latin typeface="Arial" pitchFamily="-108" charset="0"/>
        </a:defRPr>
      </a:lvl7pPr>
      <a:lvl8pPr marL="1371600" algn="ctr" rtl="0" fontAlgn="base">
        <a:spcBef>
          <a:spcPct val="0"/>
        </a:spcBef>
        <a:spcAft>
          <a:spcPct val="0"/>
        </a:spcAft>
        <a:defRPr sz="3300" b="1">
          <a:solidFill>
            <a:schemeClr val="tx2"/>
          </a:solidFill>
          <a:latin typeface="Arial" pitchFamily="-108" charset="0"/>
        </a:defRPr>
      </a:lvl8pPr>
      <a:lvl9pPr marL="1828800" algn="ctr" rtl="0" fontAlgn="base">
        <a:spcBef>
          <a:spcPct val="0"/>
        </a:spcBef>
        <a:spcAft>
          <a:spcPct val="0"/>
        </a:spcAft>
        <a:defRPr sz="3300" b="1">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2400">
          <a:solidFill>
            <a:srgbClr val="1E1E1E"/>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000">
          <a:solidFill>
            <a:srgbClr val="1E1E1E"/>
          </a:solidFill>
          <a:latin typeface="+mn-lt"/>
          <a:ea typeface="ＭＳ Ｐゴシック" pitchFamily="-108" charset="-128"/>
        </a:defRPr>
      </a:lvl2pPr>
      <a:lvl3pPr marL="1143000" indent="-228600" algn="l" rtl="0" eaLnBrk="0" fontAlgn="base" hangingPunct="0">
        <a:spcBef>
          <a:spcPct val="20000"/>
        </a:spcBef>
        <a:spcAft>
          <a:spcPct val="0"/>
        </a:spcAft>
        <a:buChar char="•"/>
        <a:defRPr>
          <a:solidFill>
            <a:srgbClr val="1E1E1E"/>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rgbClr val="1E1E1E"/>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rgbClr val="1E1E1E"/>
          </a:solidFill>
          <a:latin typeface="+mn-lt"/>
          <a:ea typeface="ＭＳ Ｐゴシック" pitchFamily="-108" charset="-128"/>
        </a:defRPr>
      </a:lvl5pPr>
      <a:lvl6pPr marL="2514600" indent="-228600" algn="l" rtl="0" fontAlgn="base">
        <a:spcBef>
          <a:spcPct val="20000"/>
        </a:spcBef>
        <a:spcAft>
          <a:spcPct val="0"/>
        </a:spcAft>
        <a:buChar char="»"/>
        <a:defRPr sz="1600">
          <a:solidFill>
            <a:srgbClr val="1E1E1E"/>
          </a:solidFill>
          <a:latin typeface="+mn-lt"/>
          <a:ea typeface="ＭＳ Ｐゴシック" pitchFamily="-108" charset="-128"/>
        </a:defRPr>
      </a:lvl6pPr>
      <a:lvl7pPr marL="2971800" indent="-228600" algn="l" rtl="0" fontAlgn="base">
        <a:spcBef>
          <a:spcPct val="20000"/>
        </a:spcBef>
        <a:spcAft>
          <a:spcPct val="0"/>
        </a:spcAft>
        <a:buChar char="»"/>
        <a:defRPr sz="1600">
          <a:solidFill>
            <a:srgbClr val="1E1E1E"/>
          </a:solidFill>
          <a:latin typeface="+mn-lt"/>
          <a:ea typeface="ＭＳ Ｐゴシック" pitchFamily="-108" charset="-128"/>
        </a:defRPr>
      </a:lvl7pPr>
      <a:lvl8pPr marL="3429000" indent="-228600" algn="l" rtl="0" fontAlgn="base">
        <a:spcBef>
          <a:spcPct val="20000"/>
        </a:spcBef>
        <a:spcAft>
          <a:spcPct val="0"/>
        </a:spcAft>
        <a:buChar char="»"/>
        <a:defRPr sz="1600">
          <a:solidFill>
            <a:srgbClr val="1E1E1E"/>
          </a:solidFill>
          <a:latin typeface="+mn-lt"/>
          <a:ea typeface="ＭＳ Ｐゴシック" pitchFamily="-108" charset="-128"/>
        </a:defRPr>
      </a:lvl8pPr>
      <a:lvl9pPr marL="3886200" indent="-228600" algn="l" rtl="0" fontAlgn="base">
        <a:spcBef>
          <a:spcPct val="20000"/>
        </a:spcBef>
        <a:spcAft>
          <a:spcPct val="0"/>
        </a:spcAft>
        <a:buChar char="»"/>
        <a:defRPr sz="1600">
          <a:solidFill>
            <a:srgbClr val="1E1E1E"/>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E5EA7E2-C63A-1510-58EF-03C2414FC5B9}"/>
              </a:ext>
            </a:extLst>
          </p:cNvPr>
          <p:cNvSpPr>
            <a:spLocks noGrp="1" noChangeArrowheads="1"/>
          </p:cNvSpPr>
          <p:nvPr>
            <p:ph type="title"/>
          </p:nvPr>
        </p:nvSpPr>
        <p:spPr bwMode="auto">
          <a:xfrm>
            <a:off x="1775885" y="188914"/>
            <a:ext cx="9806516"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Kliknij, aby edytować styl wzorca tytułu</a:t>
            </a:r>
          </a:p>
        </p:txBody>
      </p:sp>
      <p:sp>
        <p:nvSpPr>
          <p:cNvPr id="7171" name="Rectangle 3">
            <a:extLst>
              <a:ext uri="{FF2B5EF4-FFF2-40B4-BE49-F238E27FC236}">
                <a16:creationId xmlns:a16="http://schemas.microsoft.com/office/drawing/2014/main" id="{0C1FFB3D-670B-548B-8801-A615E8E22D10}"/>
              </a:ext>
            </a:extLst>
          </p:cNvPr>
          <p:cNvSpPr>
            <a:spLocks noGrp="1" noChangeArrowheads="1"/>
          </p:cNvSpPr>
          <p:nvPr>
            <p:ph type="body" idx="1"/>
          </p:nvPr>
        </p:nvSpPr>
        <p:spPr bwMode="auto">
          <a:xfrm>
            <a:off x="609600" y="1412875"/>
            <a:ext cx="10972800"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Kliknij, aby edytować style wzorca tekstu</a:t>
            </a:r>
          </a:p>
          <a:p>
            <a:pPr lvl="1"/>
            <a:r>
              <a:rPr lang="en-US" altLang="en-US"/>
              <a:t>Drugi poziom</a:t>
            </a:r>
          </a:p>
          <a:p>
            <a:pPr lvl="2"/>
            <a:r>
              <a:rPr lang="en-US" altLang="en-US"/>
              <a:t>Trzeci poziom</a:t>
            </a:r>
          </a:p>
          <a:p>
            <a:pPr lvl="3"/>
            <a:r>
              <a:rPr lang="en-US" altLang="en-US"/>
              <a:t>Czwarty poziom</a:t>
            </a:r>
          </a:p>
          <a:p>
            <a:pPr lvl="4"/>
            <a:r>
              <a:rPr lang="en-US" altLang="en-US"/>
              <a:t>Piąty poziom</a:t>
            </a:r>
          </a:p>
        </p:txBody>
      </p:sp>
      <p:sp>
        <p:nvSpPr>
          <p:cNvPr id="7172" name="Rectangle 4">
            <a:extLst>
              <a:ext uri="{FF2B5EF4-FFF2-40B4-BE49-F238E27FC236}">
                <a16:creationId xmlns:a16="http://schemas.microsoft.com/office/drawing/2014/main" id="{476FE373-65C7-E837-2F6B-FD2579F69B7C}"/>
              </a:ext>
            </a:extLst>
          </p:cNvPr>
          <p:cNvSpPr>
            <a:spLocks noGrp="1" noChangeArrowheads="1"/>
          </p:cNvSpPr>
          <p:nvPr>
            <p:ph type="dt" sz="half" idx="2"/>
          </p:nvPr>
        </p:nvSpPr>
        <p:spPr bwMode="auto">
          <a:xfrm>
            <a:off x="1583267" y="6553200"/>
            <a:ext cx="2400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C0C0C0"/>
                </a:solidFill>
                <a:cs typeface="Arial" panose="020B0604020202020204" pitchFamily="34" charset="0"/>
              </a:defRPr>
            </a:lvl1pPr>
          </a:lstStyle>
          <a:p>
            <a:r>
              <a:rPr lang="en-US" altLang="en-US"/>
              <a:t>©</a:t>
            </a:r>
            <a:r>
              <a:rPr lang="pl-PL" altLang="en-US"/>
              <a:t> SUPER </a:t>
            </a:r>
            <a:r>
              <a:rPr lang="de-DE" altLang="en-US">
                <a:cs typeface="+mn-cs"/>
              </a:rPr>
              <a:t>2009-05-07</a:t>
            </a:r>
            <a:endParaRPr lang="en-US" altLang="en-US">
              <a:cs typeface="+mn-cs"/>
            </a:endParaRPr>
          </a:p>
        </p:txBody>
      </p:sp>
      <p:sp>
        <p:nvSpPr>
          <p:cNvPr id="7173" name="Rectangle 5">
            <a:extLst>
              <a:ext uri="{FF2B5EF4-FFF2-40B4-BE49-F238E27FC236}">
                <a16:creationId xmlns:a16="http://schemas.microsoft.com/office/drawing/2014/main" id="{C391F223-D007-34D4-DC9E-6923AD1D1A6B}"/>
              </a:ext>
            </a:extLst>
          </p:cNvPr>
          <p:cNvSpPr>
            <a:spLocks noGrp="1" noChangeArrowheads="1"/>
          </p:cNvSpPr>
          <p:nvPr>
            <p:ph type="ftr" sz="quarter" idx="3"/>
          </p:nvPr>
        </p:nvSpPr>
        <p:spPr bwMode="auto">
          <a:xfrm>
            <a:off x="3983567" y="6553200"/>
            <a:ext cx="6817784"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rgbClr val="C0C0C0"/>
                </a:solidFill>
              </a:defRPr>
            </a:lvl1pPr>
          </a:lstStyle>
          <a:p>
            <a:r>
              <a:rPr lang="en-US" altLang="en-US"/>
              <a:t>Wil van der Aalst, Frank Leymann, John Domingue, Christian Brelage</a:t>
            </a:r>
          </a:p>
        </p:txBody>
      </p:sp>
      <p:sp>
        <p:nvSpPr>
          <p:cNvPr id="7174" name="Rectangle 6">
            <a:extLst>
              <a:ext uri="{FF2B5EF4-FFF2-40B4-BE49-F238E27FC236}">
                <a16:creationId xmlns:a16="http://schemas.microsoft.com/office/drawing/2014/main" id="{61F85D85-4066-83B2-EFDC-ABF77FD1A1AE}"/>
              </a:ext>
            </a:extLst>
          </p:cNvPr>
          <p:cNvSpPr>
            <a:spLocks noGrp="1" noChangeArrowheads="1"/>
          </p:cNvSpPr>
          <p:nvPr>
            <p:ph type="sldNum" sz="quarter" idx="4"/>
          </p:nvPr>
        </p:nvSpPr>
        <p:spPr bwMode="auto">
          <a:xfrm>
            <a:off x="10128251" y="6553200"/>
            <a:ext cx="1536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C0C0C0"/>
                </a:solidFill>
              </a:defRPr>
            </a:lvl1pPr>
          </a:lstStyle>
          <a:p>
            <a:fld id="{449ECB1C-E1C9-B746-A41E-FD940FD06585}" type="slidenum">
              <a:rPr lang="en-US" altLang="en-US"/>
              <a:pPr/>
              <a:t>‹#›</a:t>
            </a:fld>
            <a:endParaRPr lang="en-US" altLang="en-US"/>
          </a:p>
        </p:txBody>
      </p:sp>
    </p:spTree>
    <p:extLst>
      <p:ext uri="{BB962C8B-B14F-4D97-AF65-F5344CB8AC3E}">
        <p14:creationId xmlns:p14="http://schemas.microsoft.com/office/powerpoint/2010/main" val="232517816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ransition spd="slow"/>
  <p:hf hdr="0"/>
  <p:txStyles>
    <p:titleStyle>
      <a:lvl1pPr algn="l" rtl="0" fontAlgn="base">
        <a:spcBef>
          <a:spcPct val="0"/>
        </a:spcBef>
        <a:spcAft>
          <a:spcPct val="0"/>
        </a:spcAft>
        <a:defRPr sz="3600" kern="1200">
          <a:solidFill>
            <a:srgbClr val="000066"/>
          </a:solidFill>
          <a:latin typeface="+mj-lt"/>
          <a:ea typeface="+mj-ea"/>
          <a:cs typeface="+mj-cs"/>
        </a:defRPr>
      </a:lvl1pPr>
      <a:lvl2pPr algn="l" rtl="0" fontAlgn="base">
        <a:spcBef>
          <a:spcPct val="0"/>
        </a:spcBef>
        <a:spcAft>
          <a:spcPct val="0"/>
        </a:spcAft>
        <a:defRPr sz="3600">
          <a:solidFill>
            <a:srgbClr val="000066"/>
          </a:solidFill>
          <a:latin typeface="Arial" panose="020B0604020202020204" pitchFamily="34" charset="0"/>
        </a:defRPr>
      </a:lvl2pPr>
      <a:lvl3pPr algn="l" rtl="0" fontAlgn="base">
        <a:spcBef>
          <a:spcPct val="0"/>
        </a:spcBef>
        <a:spcAft>
          <a:spcPct val="0"/>
        </a:spcAft>
        <a:defRPr sz="3600">
          <a:solidFill>
            <a:srgbClr val="000066"/>
          </a:solidFill>
          <a:latin typeface="Arial" panose="020B0604020202020204" pitchFamily="34" charset="0"/>
        </a:defRPr>
      </a:lvl3pPr>
      <a:lvl4pPr algn="l" rtl="0" fontAlgn="base">
        <a:spcBef>
          <a:spcPct val="0"/>
        </a:spcBef>
        <a:spcAft>
          <a:spcPct val="0"/>
        </a:spcAft>
        <a:defRPr sz="3600">
          <a:solidFill>
            <a:srgbClr val="000066"/>
          </a:solidFill>
          <a:latin typeface="Arial" panose="020B0604020202020204" pitchFamily="34" charset="0"/>
        </a:defRPr>
      </a:lvl4pPr>
      <a:lvl5pPr algn="l" rtl="0" fontAlgn="base">
        <a:spcBef>
          <a:spcPct val="0"/>
        </a:spcBef>
        <a:spcAft>
          <a:spcPct val="0"/>
        </a:spcAft>
        <a:defRPr sz="3600">
          <a:solidFill>
            <a:srgbClr val="000066"/>
          </a:solidFill>
          <a:latin typeface="Arial" panose="020B0604020202020204" pitchFamily="34" charset="0"/>
        </a:defRPr>
      </a:lvl5pPr>
      <a:lvl6pPr marL="457200" algn="l" rtl="0" fontAlgn="base">
        <a:spcBef>
          <a:spcPct val="0"/>
        </a:spcBef>
        <a:spcAft>
          <a:spcPct val="0"/>
        </a:spcAft>
        <a:defRPr sz="3600">
          <a:solidFill>
            <a:srgbClr val="000066"/>
          </a:solidFill>
          <a:latin typeface="Arial" panose="020B0604020202020204" pitchFamily="34" charset="0"/>
        </a:defRPr>
      </a:lvl6pPr>
      <a:lvl7pPr marL="914400" algn="l" rtl="0" fontAlgn="base">
        <a:spcBef>
          <a:spcPct val="0"/>
        </a:spcBef>
        <a:spcAft>
          <a:spcPct val="0"/>
        </a:spcAft>
        <a:defRPr sz="3600">
          <a:solidFill>
            <a:srgbClr val="000066"/>
          </a:solidFill>
          <a:latin typeface="Arial" panose="020B0604020202020204" pitchFamily="34" charset="0"/>
        </a:defRPr>
      </a:lvl7pPr>
      <a:lvl8pPr marL="1371600" algn="l" rtl="0" fontAlgn="base">
        <a:spcBef>
          <a:spcPct val="0"/>
        </a:spcBef>
        <a:spcAft>
          <a:spcPct val="0"/>
        </a:spcAft>
        <a:defRPr sz="3600">
          <a:solidFill>
            <a:srgbClr val="000066"/>
          </a:solidFill>
          <a:latin typeface="Arial" panose="020B0604020202020204" pitchFamily="34" charset="0"/>
        </a:defRPr>
      </a:lvl8pPr>
      <a:lvl9pPr marL="1828800" algn="l" rtl="0" fontAlgn="base">
        <a:spcBef>
          <a:spcPct val="0"/>
        </a:spcBef>
        <a:spcAft>
          <a:spcPct val="0"/>
        </a:spcAft>
        <a:defRPr sz="3600">
          <a:solidFill>
            <a:srgbClr val="000066"/>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rgbClr val="000066"/>
          </a:solidFill>
          <a:latin typeface="+mn-lt"/>
          <a:ea typeface="+mn-ea"/>
          <a:cs typeface="+mn-cs"/>
        </a:defRPr>
      </a:lvl1pPr>
      <a:lvl2pPr marL="742950" indent="-285750" algn="l" rtl="0" fontAlgn="base">
        <a:spcBef>
          <a:spcPct val="20000"/>
        </a:spcBef>
        <a:spcAft>
          <a:spcPct val="0"/>
        </a:spcAft>
        <a:buChar char="–"/>
        <a:defRPr sz="2800" kern="1200">
          <a:solidFill>
            <a:srgbClr val="000066"/>
          </a:solidFill>
          <a:latin typeface="+mn-lt"/>
          <a:ea typeface="+mn-ea"/>
          <a:cs typeface="+mn-cs"/>
        </a:defRPr>
      </a:lvl2pPr>
      <a:lvl3pPr marL="1143000" indent="-228600" algn="l" rtl="0" fontAlgn="base">
        <a:spcBef>
          <a:spcPct val="20000"/>
        </a:spcBef>
        <a:spcAft>
          <a:spcPct val="0"/>
        </a:spcAft>
        <a:buChar char="•"/>
        <a:defRPr sz="2400" kern="1200">
          <a:solidFill>
            <a:srgbClr val="000066"/>
          </a:solidFill>
          <a:latin typeface="+mn-lt"/>
          <a:ea typeface="+mn-ea"/>
          <a:cs typeface="+mn-cs"/>
        </a:defRPr>
      </a:lvl3pPr>
      <a:lvl4pPr marL="1600200" indent="-228600" algn="l" rtl="0" fontAlgn="base">
        <a:spcBef>
          <a:spcPct val="20000"/>
        </a:spcBef>
        <a:spcAft>
          <a:spcPct val="0"/>
        </a:spcAft>
        <a:buChar char="–"/>
        <a:defRPr sz="2000" kern="1200">
          <a:solidFill>
            <a:srgbClr val="000066"/>
          </a:solidFill>
          <a:latin typeface="+mn-lt"/>
          <a:ea typeface="+mn-ea"/>
          <a:cs typeface="+mn-cs"/>
        </a:defRPr>
      </a:lvl4pPr>
      <a:lvl5pPr marL="2057400" indent="-228600" algn="l" rtl="0" fontAlgn="base">
        <a:spcBef>
          <a:spcPct val="20000"/>
        </a:spcBef>
        <a:spcAft>
          <a:spcPct val="0"/>
        </a:spcAft>
        <a:buChar char="»"/>
        <a:defRPr sz="2000"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eur01.safelinks.protection.outlook.com/?url=https%3A%2F%2Fyoutu.be%2FPTo9e3ILmms%3Fsi%3D6VUJMf_WxObGgywD&amp;data=05%7C01%7Cjohn.domingue%40open.ac.uk%7C1df8cbdcafaf4a6112e808dbda369360%7C0e2ed45596af4100bed3a8e5fd981685%7C0%7C0%7C638343700152645897%7CUnknown%7CTWFpbGZsb3d8eyJWIjoiMC4wLjAwMDAiLCJQIjoiV2luMzIiLCJBTiI6Ik1haWwiLCJXVCI6Mn0%3D%7C3000%7C%7C%7C&amp;sdata=GDvT%2Fa0R83DzUKonkxT0TOYEjF3ilbJ4LHkJNpYUums%3D&amp;reserved=0"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youtu.be/Unzc731iCUY" TargetMode="External"/><Relationship Id="rId1" Type="http://schemas.openxmlformats.org/officeDocument/2006/relationships/slideLayout" Target="../slideLayouts/slideLayout14.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youtu.be/Unzc731iCUY" TargetMode="External"/><Relationship Id="rId1" Type="http://schemas.openxmlformats.org/officeDocument/2006/relationships/slideLayout" Target="../slideLayouts/slideLayout14.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oleObject" Target="../embeddings/oleObject2.bin"/><Relationship Id="rId11" Type="http://schemas.openxmlformats.org/officeDocument/2006/relationships/image" Target="../media/image72.png"/><Relationship Id="rId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4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RcGyVTAoXEU" TargetMode="External"/><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9AA7328-03CF-ACA7-EFD5-6C3D91F4D0A4}"/>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C45C8F59-AB14-AA8D-2041-A52CD8D1BDE8}"/>
              </a:ext>
            </a:extLst>
          </p:cNvPr>
          <p:cNvSpPr>
            <a:spLocks noGrp="1"/>
          </p:cNvSpPr>
          <p:nvPr>
            <p:ph type="body" sz="quarter" idx="11"/>
          </p:nvPr>
        </p:nvSpPr>
        <p:spPr/>
        <p:txBody>
          <a:bodyPr>
            <a:normAutofit/>
          </a:bodyPr>
          <a:lstStyle/>
          <a:p>
            <a:br>
              <a:rPr lang="en-US" sz="1000" b="0" dirty="0"/>
            </a:br>
            <a:endParaRPr lang="en-US" sz="1000" b="0" dirty="0"/>
          </a:p>
        </p:txBody>
      </p:sp>
      <p:sp>
        <p:nvSpPr>
          <p:cNvPr id="10" name="Text Placeholder 9">
            <a:extLst>
              <a:ext uri="{FF2B5EF4-FFF2-40B4-BE49-F238E27FC236}">
                <a16:creationId xmlns:a16="http://schemas.microsoft.com/office/drawing/2014/main" id="{386F77E9-D847-11BA-8713-E98C69947A2E}"/>
              </a:ext>
            </a:extLst>
          </p:cNvPr>
          <p:cNvSpPr>
            <a:spLocks noGrp="1"/>
          </p:cNvSpPr>
          <p:nvPr>
            <p:ph type="body" sz="quarter" idx="12"/>
          </p:nvPr>
        </p:nvSpPr>
        <p:spPr>
          <a:xfrm>
            <a:off x="133887" y="989565"/>
            <a:ext cx="4824413" cy="2439435"/>
          </a:xfrm>
        </p:spPr>
        <p:txBody>
          <a:bodyPr>
            <a:noAutofit/>
          </a:bodyPr>
          <a:lstStyle/>
          <a:p>
            <a:pPr algn="l"/>
            <a:r>
              <a:rPr lang="en-GB" sz="2800" b="1" i="0" dirty="0">
                <a:effectLst/>
                <a:latin typeface="Poppins" pitchFamily="2" charset="77"/>
                <a:cs typeface="Poppins" pitchFamily="2" charset="77"/>
              </a:rPr>
              <a:t>Spending as </a:t>
            </a:r>
            <a:r>
              <a:rPr lang="en-GB" sz="2800" b="1" dirty="0">
                <a:latin typeface="Poppins" pitchFamily="2" charset="77"/>
                <a:cs typeface="Poppins" pitchFamily="2" charset="77"/>
              </a:rPr>
              <a:t>M</a:t>
            </a:r>
            <a:r>
              <a:rPr lang="en-GB" sz="2800" b="1" i="0" dirty="0">
                <a:effectLst/>
                <a:latin typeface="Poppins" pitchFamily="2" charset="77"/>
                <a:cs typeface="Poppins" pitchFamily="2" charset="77"/>
              </a:rPr>
              <a:t>uch Time as Possible on the Beach: Reflections on an Academic </a:t>
            </a:r>
            <a:r>
              <a:rPr lang="en-GB" sz="2800" b="1" dirty="0">
                <a:latin typeface="Poppins" pitchFamily="2" charset="77"/>
                <a:cs typeface="Poppins" pitchFamily="2" charset="77"/>
              </a:rPr>
              <a:t>C</a:t>
            </a:r>
            <a:r>
              <a:rPr lang="en-GB" sz="2800" b="1" i="0" dirty="0">
                <a:effectLst/>
                <a:latin typeface="Poppins" pitchFamily="2" charset="77"/>
                <a:cs typeface="Poppins" pitchFamily="2" charset="77"/>
              </a:rPr>
              <a:t>areer</a:t>
            </a:r>
          </a:p>
          <a:p>
            <a:pPr algn="l"/>
            <a:endParaRPr lang="en-GB" sz="2800" b="1" i="0" dirty="0">
              <a:effectLst/>
              <a:latin typeface="Poppins" pitchFamily="2" charset="77"/>
              <a:cs typeface="Poppins" pitchFamily="2" charset="77"/>
            </a:endParaRPr>
          </a:p>
          <a:p>
            <a:pPr algn="l"/>
            <a:br>
              <a:rPr lang="en-GB" sz="2800" b="0" i="0" dirty="0">
                <a:effectLst/>
                <a:latin typeface="Poppins" pitchFamily="2" charset="77"/>
                <a:cs typeface="Poppins" pitchFamily="2" charset="77"/>
              </a:rPr>
            </a:br>
            <a:endParaRPr lang="en-GB" sz="2800" b="0" i="0" dirty="0">
              <a:effectLst/>
              <a:latin typeface="Poppins" pitchFamily="2" charset="77"/>
              <a:cs typeface="Poppins" pitchFamily="2" charset="77"/>
            </a:endParaRPr>
          </a:p>
        </p:txBody>
      </p:sp>
      <p:sp>
        <p:nvSpPr>
          <p:cNvPr id="3" name="Title 1">
            <a:extLst>
              <a:ext uri="{FF2B5EF4-FFF2-40B4-BE49-F238E27FC236}">
                <a16:creationId xmlns:a16="http://schemas.microsoft.com/office/drawing/2014/main" id="{4C07C0D4-FB8B-AEE6-D93E-B8E71E4C08FD}"/>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spcBef>
                <a:spcPct val="0"/>
              </a:spcBef>
              <a:spcAft>
                <a:spcPts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4</a:t>
            </a:r>
          </a:p>
        </p:txBody>
      </p:sp>
      <p:sp>
        <p:nvSpPr>
          <p:cNvPr id="13" name="TextBox 12">
            <a:extLst>
              <a:ext uri="{FF2B5EF4-FFF2-40B4-BE49-F238E27FC236}">
                <a16:creationId xmlns:a16="http://schemas.microsoft.com/office/drawing/2014/main" id="{3D65A42B-DE09-4BEE-8A0A-8967B88E5206}"/>
              </a:ext>
            </a:extLst>
          </p:cNvPr>
          <p:cNvSpPr txBox="1"/>
          <p:nvPr/>
        </p:nvSpPr>
        <p:spPr>
          <a:xfrm>
            <a:off x="0" y="4286186"/>
            <a:ext cx="5634801" cy="1169551"/>
          </a:xfrm>
          <a:prstGeom prst="rect">
            <a:avLst/>
          </a:prstGeom>
          <a:noFill/>
        </p:spPr>
        <p:txBody>
          <a:bodyPr wrap="square">
            <a:spAutoFit/>
          </a:bodyPr>
          <a:lstStyle/>
          <a:p>
            <a:r>
              <a:rPr lang="en-US" sz="1800" dirty="0">
                <a:solidFill>
                  <a:schemeClr val="bg1"/>
                </a:solidFill>
                <a:latin typeface="Poppins" pitchFamily="2" charset="77"/>
                <a:cs typeface="Poppins" pitchFamily="2" charset="77"/>
              </a:rPr>
              <a:t>John Domingue @</a:t>
            </a:r>
            <a:r>
              <a:rPr lang="en-US" sz="1800" dirty="0" err="1">
                <a:solidFill>
                  <a:schemeClr val="bg1"/>
                </a:solidFill>
                <a:latin typeface="Poppins" pitchFamily="2" charset="77"/>
                <a:cs typeface="Poppins" pitchFamily="2" charset="77"/>
              </a:rPr>
              <a:t>johndmk</a:t>
            </a:r>
            <a:endParaRPr lang="en-US" sz="1800" dirty="0">
              <a:solidFill>
                <a:schemeClr val="bg1"/>
              </a:solidFill>
              <a:latin typeface="Poppins" pitchFamily="2" charset="77"/>
              <a:cs typeface="Poppins" pitchFamily="2" charset="77"/>
            </a:endParaRPr>
          </a:p>
          <a:p>
            <a:endParaRPr lang="en-US" sz="1800" dirty="0">
              <a:solidFill>
                <a:schemeClr val="bg1"/>
              </a:solidFill>
              <a:latin typeface="Poppins" pitchFamily="2" charset="77"/>
              <a:cs typeface="Poppins" pitchFamily="2" charset="77"/>
            </a:endParaRPr>
          </a:p>
          <a:p>
            <a:r>
              <a:rPr lang="en-US" sz="1600" dirty="0">
                <a:solidFill>
                  <a:schemeClr val="bg1"/>
                </a:solidFill>
                <a:latin typeface="Poppins" pitchFamily="2" charset="77"/>
                <a:cs typeface="Poppins" pitchFamily="2" charset="77"/>
              </a:rPr>
              <a:t>Knowledge Media Institute, The Open University</a:t>
            </a:r>
          </a:p>
          <a:p>
            <a:r>
              <a:rPr lang="en-US" sz="1600" dirty="0">
                <a:solidFill>
                  <a:schemeClr val="bg1"/>
                </a:solidFill>
                <a:latin typeface="Poppins" pitchFamily="2" charset="77"/>
                <a:cs typeface="Poppins" pitchFamily="2" charset="77"/>
              </a:rPr>
              <a:t>http://</a:t>
            </a:r>
            <a:r>
              <a:rPr lang="en-US" sz="1600" dirty="0" err="1">
                <a:solidFill>
                  <a:schemeClr val="bg1"/>
                </a:solidFill>
                <a:latin typeface="Poppins" pitchFamily="2" charset="77"/>
                <a:cs typeface="Poppins" pitchFamily="2" charset="77"/>
              </a:rPr>
              <a:t>people.kmi.open.ac.uk</a:t>
            </a:r>
            <a:r>
              <a:rPr lang="en-US" sz="1600" dirty="0">
                <a:solidFill>
                  <a:schemeClr val="bg1"/>
                </a:solidFill>
                <a:latin typeface="Poppins" pitchFamily="2" charset="77"/>
                <a:cs typeface="Poppins" pitchFamily="2" charset="77"/>
              </a:rPr>
              <a:t>/</a:t>
            </a:r>
            <a:r>
              <a:rPr lang="en-US" sz="1600" dirty="0" err="1">
                <a:solidFill>
                  <a:schemeClr val="bg1"/>
                </a:solidFill>
                <a:latin typeface="Poppins" pitchFamily="2" charset="77"/>
                <a:cs typeface="Poppins" pitchFamily="2" charset="77"/>
              </a:rPr>
              <a:t>domingue</a:t>
            </a:r>
            <a:r>
              <a:rPr lang="en-US" sz="1800" dirty="0">
                <a:solidFill>
                  <a:schemeClr val="bg1"/>
                </a:solidFill>
                <a:latin typeface="Poppins" pitchFamily="2" charset="77"/>
                <a:cs typeface="Poppins" pitchFamily="2" charset="77"/>
              </a:rPr>
              <a:t>/</a:t>
            </a:r>
          </a:p>
        </p:txBody>
      </p:sp>
      <p:sp>
        <p:nvSpPr>
          <p:cNvPr id="17" name="TextBox 16">
            <a:extLst>
              <a:ext uri="{FF2B5EF4-FFF2-40B4-BE49-F238E27FC236}">
                <a16:creationId xmlns:a16="http://schemas.microsoft.com/office/drawing/2014/main" id="{50ECD3CA-BF5A-25DF-C1CC-5129BCB7A936}"/>
              </a:ext>
            </a:extLst>
          </p:cNvPr>
          <p:cNvSpPr txBox="1"/>
          <p:nvPr/>
        </p:nvSpPr>
        <p:spPr>
          <a:xfrm>
            <a:off x="0" y="6361974"/>
            <a:ext cx="5914091" cy="369332"/>
          </a:xfrm>
          <a:prstGeom prst="rect">
            <a:avLst/>
          </a:prstGeom>
          <a:noFill/>
        </p:spPr>
        <p:txBody>
          <a:bodyPr wrap="square">
            <a:spAutoFit/>
          </a:bodyPr>
          <a:lstStyle/>
          <a:p>
            <a:r>
              <a:rPr lang="en-US" dirty="0">
                <a:solidFill>
                  <a:schemeClr val="bg1"/>
                </a:solidFill>
                <a:latin typeface="Poppins" pitchFamily="2" charset="77"/>
                <a:cs typeface="Poppins" pitchFamily="2" charset="77"/>
              </a:rPr>
              <a:t>I</a:t>
            </a:r>
            <a:r>
              <a:rPr lang="en-US" sz="1800" dirty="0">
                <a:solidFill>
                  <a:schemeClr val="bg1"/>
                </a:solidFill>
                <a:latin typeface="Poppins" pitchFamily="2" charset="77"/>
                <a:cs typeface="Poppins" pitchFamily="2" charset="77"/>
              </a:rPr>
              <a:t>SWC PhD Symposium November 7</a:t>
            </a:r>
            <a:r>
              <a:rPr lang="en-US" sz="1800" baseline="30000" dirty="0">
                <a:solidFill>
                  <a:schemeClr val="bg1"/>
                </a:solidFill>
                <a:latin typeface="Poppins" pitchFamily="2" charset="77"/>
                <a:cs typeface="Poppins" pitchFamily="2" charset="77"/>
              </a:rPr>
              <a:t>th</a:t>
            </a:r>
            <a:r>
              <a:rPr lang="en-US" sz="1800" dirty="0">
                <a:solidFill>
                  <a:schemeClr val="bg1"/>
                </a:solidFill>
                <a:latin typeface="Poppins" pitchFamily="2" charset="77"/>
                <a:cs typeface="Poppins" pitchFamily="2" charset="77"/>
              </a:rPr>
              <a:t> 2023, Athens</a:t>
            </a:r>
          </a:p>
        </p:txBody>
      </p:sp>
      <p:pic>
        <p:nvPicPr>
          <p:cNvPr id="7" name="Picture Placeholder 6" descr="A person holding a surfboard on a beach&#10;&#10;Description automatically generated">
            <a:extLst>
              <a:ext uri="{FF2B5EF4-FFF2-40B4-BE49-F238E27FC236}">
                <a16:creationId xmlns:a16="http://schemas.microsoft.com/office/drawing/2014/main" id="{DC55423D-2D12-4BF8-2D2B-8353703E80B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843" r="9843"/>
          <a:stretch>
            <a:fillRect/>
          </a:stretch>
        </p:blipFill>
        <p:spPr/>
      </p:pic>
    </p:spTree>
    <p:extLst>
      <p:ext uri="{BB962C8B-B14F-4D97-AF65-F5344CB8AC3E}">
        <p14:creationId xmlns:p14="http://schemas.microsoft.com/office/powerpoint/2010/main" val="1585202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89346E-358F-25D4-FEE6-250599608700}"/>
              </a:ext>
            </a:extLst>
          </p:cNvPr>
          <p:cNvSpPr>
            <a:spLocks noGrp="1"/>
          </p:cNvSpPr>
          <p:nvPr>
            <p:ph type="body" sz="quarter" idx="24"/>
          </p:nvPr>
        </p:nvSpPr>
        <p:spPr/>
        <p:txBody>
          <a:bodyPr/>
          <a:lstStyle/>
          <a:p>
            <a:r>
              <a:rPr lang="en-US" dirty="0"/>
              <a:t>Open University Overview</a:t>
            </a:r>
          </a:p>
        </p:txBody>
      </p:sp>
      <p:pic>
        <p:nvPicPr>
          <p:cNvPr id="12" name="Picture 11">
            <a:extLst>
              <a:ext uri="{FF2B5EF4-FFF2-40B4-BE49-F238E27FC236}">
                <a16:creationId xmlns:a16="http://schemas.microsoft.com/office/drawing/2014/main" id="{4AD2ABE9-D389-5114-6BBC-1031BC91E905}"/>
              </a:ext>
            </a:extLst>
          </p:cNvPr>
          <p:cNvPicPr>
            <a:picLocks noChangeAspect="1"/>
          </p:cNvPicPr>
          <p:nvPr/>
        </p:nvPicPr>
        <p:blipFill>
          <a:blip r:embed="rId2"/>
          <a:stretch>
            <a:fillRect/>
          </a:stretch>
        </p:blipFill>
        <p:spPr>
          <a:xfrm>
            <a:off x="2168769" y="1101970"/>
            <a:ext cx="9366738" cy="4904052"/>
          </a:xfrm>
          <a:prstGeom prst="rect">
            <a:avLst/>
          </a:prstGeom>
        </p:spPr>
      </p:pic>
    </p:spTree>
    <p:extLst>
      <p:ext uri="{BB962C8B-B14F-4D97-AF65-F5344CB8AC3E}">
        <p14:creationId xmlns:p14="http://schemas.microsoft.com/office/powerpoint/2010/main" val="916578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89346E-358F-25D4-FEE6-250599608700}"/>
              </a:ext>
            </a:extLst>
          </p:cNvPr>
          <p:cNvSpPr>
            <a:spLocks noGrp="1"/>
          </p:cNvSpPr>
          <p:nvPr>
            <p:ph type="body" sz="quarter" idx="24"/>
          </p:nvPr>
        </p:nvSpPr>
        <p:spPr/>
        <p:txBody>
          <a:bodyPr/>
          <a:lstStyle/>
          <a:p>
            <a:r>
              <a:rPr lang="en-US" dirty="0"/>
              <a:t>Open University Overview</a:t>
            </a:r>
          </a:p>
        </p:txBody>
      </p:sp>
      <p:pic>
        <p:nvPicPr>
          <p:cNvPr id="3" name="Picture 2">
            <a:extLst>
              <a:ext uri="{FF2B5EF4-FFF2-40B4-BE49-F238E27FC236}">
                <a16:creationId xmlns:a16="http://schemas.microsoft.com/office/drawing/2014/main" id="{A3D16443-E0D1-2A3B-3D0A-040E577D92E0}"/>
              </a:ext>
            </a:extLst>
          </p:cNvPr>
          <p:cNvPicPr>
            <a:picLocks noChangeAspect="1"/>
          </p:cNvPicPr>
          <p:nvPr/>
        </p:nvPicPr>
        <p:blipFill>
          <a:blip r:embed="rId2"/>
          <a:stretch>
            <a:fillRect/>
          </a:stretch>
        </p:blipFill>
        <p:spPr>
          <a:xfrm>
            <a:off x="2480534" y="1072416"/>
            <a:ext cx="9196588" cy="5522693"/>
          </a:xfrm>
          <a:prstGeom prst="rect">
            <a:avLst/>
          </a:prstGeom>
        </p:spPr>
      </p:pic>
    </p:spTree>
    <p:extLst>
      <p:ext uri="{BB962C8B-B14F-4D97-AF65-F5344CB8AC3E}">
        <p14:creationId xmlns:p14="http://schemas.microsoft.com/office/powerpoint/2010/main" val="4047433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99BF26-4F16-E929-6491-BB5902AD61D4}"/>
              </a:ext>
            </a:extLst>
          </p:cNvPr>
          <p:cNvSpPr>
            <a:spLocks noGrp="1"/>
          </p:cNvSpPr>
          <p:nvPr>
            <p:ph type="body" sz="quarter" idx="24"/>
          </p:nvPr>
        </p:nvSpPr>
        <p:spPr/>
        <p:txBody>
          <a:bodyPr/>
          <a:lstStyle/>
          <a:p>
            <a:r>
              <a:rPr lang="en-US" dirty="0"/>
              <a:t>Tip 3: Importance of good PhD supervisor and mentors </a:t>
            </a:r>
          </a:p>
        </p:txBody>
      </p:sp>
      <p:pic>
        <p:nvPicPr>
          <p:cNvPr id="34818" name="Picture 2" descr="Chief Scientist Faces Paxman on Newsnight – KMi News">
            <a:extLst>
              <a:ext uri="{FF2B5EF4-FFF2-40B4-BE49-F238E27FC236}">
                <a16:creationId xmlns:a16="http://schemas.microsoft.com/office/drawing/2014/main" id="{F7D7B520-93E1-A24C-EFE3-4A5EF1C54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560" y="1470723"/>
            <a:ext cx="5283200" cy="322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E84520-5A8C-130C-5AB9-B4EFD668A5E9}"/>
              </a:ext>
            </a:extLst>
          </p:cNvPr>
          <p:cNvSpPr txBox="1"/>
          <p:nvPr/>
        </p:nvSpPr>
        <p:spPr>
          <a:xfrm>
            <a:off x="931958" y="4707862"/>
            <a:ext cx="5040405" cy="369332"/>
          </a:xfrm>
          <a:prstGeom prst="rect">
            <a:avLst/>
          </a:prstGeom>
          <a:noFill/>
        </p:spPr>
        <p:txBody>
          <a:bodyPr wrap="square">
            <a:spAutoFit/>
          </a:bodyPr>
          <a:lstStyle/>
          <a:p>
            <a:r>
              <a:rPr lang="en-US" dirty="0"/>
              <a:t>Marc Eisenstadt on main BBC News </a:t>
            </a:r>
            <a:r>
              <a:rPr lang="en-US" dirty="0" err="1"/>
              <a:t>Programme</a:t>
            </a:r>
            <a:r>
              <a:rPr lang="en-US" dirty="0"/>
              <a:t> </a:t>
            </a:r>
          </a:p>
        </p:txBody>
      </p:sp>
      <p:pic>
        <p:nvPicPr>
          <p:cNvPr id="5" name="Picture 2" descr="Image result for marc eisenstadt">
            <a:extLst>
              <a:ext uri="{FF2B5EF4-FFF2-40B4-BE49-F238E27FC236}">
                <a16:creationId xmlns:a16="http://schemas.microsoft.com/office/drawing/2014/main" id="{C59F6425-2C08-F2B3-BA1A-66A45CFD1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950" y="1470723"/>
            <a:ext cx="2704010" cy="28800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A9A775-C4B4-4AC3-5A81-330A3C473910}"/>
              </a:ext>
            </a:extLst>
          </p:cNvPr>
          <p:cNvSpPr txBox="1"/>
          <p:nvPr/>
        </p:nvSpPr>
        <p:spPr>
          <a:xfrm>
            <a:off x="7213644" y="4511123"/>
            <a:ext cx="3346621" cy="369332"/>
          </a:xfrm>
          <a:prstGeom prst="rect">
            <a:avLst/>
          </a:prstGeom>
          <a:noFill/>
        </p:spPr>
        <p:txBody>
          <a:bodyPr wrap="square">
            <a:spAutoFit/>
          </a:bodyPr>
          <a:lstStyle/>
          <a:p>
            <a:r>
              <a:rPr lang="en-US" dirty="0"/>
              <a:t>Marc Eisenstadt’s Bluegrass Band</a:t>
            </a:r>
          </a:p>
        </p:txBody>
      </p:sp>
      <p:sp>
        <p:nvSpPr>
          <p:cNvPr id="3" name="TextBox 2">
            <a:extLst>
              <a:ext uri="{FF2B5EF4-FFF2-40B4-BE49-F238E27FC236}">
                <a16:creationId xmlns:a16="http://schemas.microsoft.com/office/drawing/2014/main" id="{350A76D2-6E5D-F3CB-8317-84336D748DC0}"/>
              </a:ext>
            </a:extLst>
          </p:cNvPr>
          <p:cNvSpPr txBox="1"/>
          <p:nvPr/>
        </p:nvSpPr>
        <p:spPr>
          <a:xfrm>
            <a:off x="2962049" y="5819887"/>
            <a:ext cx="8055410" cy="461665"/>
          </a:xfrm>
          <a:prstGeom prst="rect">
            <a:avLst/>
          </a:prstGeom>
          <a:noFill/>
        </p:spPr>
        <p:txBody>
          <a:bodyPr wrap="none" rtlCol="0">
            <a:spAutoFit/>
          </a:bodyPr>
          <a:lstStyle/>
          <a:p>
            <a:r>
              <a:rPr lang="en-GR" sz="2400" dirty="0">
                <a:latin typeface="Poppins" pitchFamily="2" charset="77"/>
                <a:cs typeface="Poppins" pitchFamily="2" charset="77"/>
              </a:rPr>
              <a:t>Tip 3a: Researcher who </a:t>
            </a:r>
            <a:r>
              <a:rPr lang="en-GR" sz="2400" b="1" dirty="0">
                <a:latin typeface="Poppins" pitchFamily="2" charset="77"/>
                <a:cs typeface="Poppins" pitchFamily="2" charset="77"/>
              </a:rPr>
              <a:t>will</a:t>
            </a:r>
            <a:r>
              <a:rPr lang="en-GR" sz="2400" dirty="0">
                <a:latin typeface="Poppins" pitchFamily="2" charset="77"/>
                <a:cs typeface="Poppins" pitchFamily="2" charset="77"/>
              </a:rPr>
              <a:t> become famous is best</a:t>
            </a:r>
          </a:p>
        </p:txBody>
      </p:sp>
    </p:spTree>
    <p:extLst>
      <p:ext uri="{BB962C8B-B14F-4D97-AF65-F5344CB8AC3E}">
        <p14:creationId xmlns:p14="http://schemas.microsoft.com/office/powerpoint/2010/main" val="410490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0C4AB9-67C1-C50A-D32D-989EA06B230E}"/>
              </a:ext>
            </a:extLst>
          </p:cNvPr>
          <p:cNvSpPr>
            <a:spLocks noGrp="1"/>
          </p:cNvSpPr>
          <p:nvPr>
            <p:ph type="body" sz="quarter" idx="24"/>
          </p:nvPr>
        </p:nvSpPr>
        <p:spPr/>
        <p:txBody>
          <a:bodyPr/>
          <a:lstStyle/>
          <a:p>
            <a:r>
              <a:rPr lang="en-US" dirty="0"/>
              <a:t>Tip 4: What’s the only question that one has to answer in </a:t>
            </a:r>
            <a:r>
              <a:rPr lang="en-US"/>
              <a:t>a PhD?</a:t>
            </a:r>
            <a:endParaRPr lang="en-US" dirty="0"/>
          </a:p>
        </p:txBody>
      </p:sp>
      <p:sp>
        <p:nvSpPr>
          <p:cNvPr id="4" name="TextBox 3">
            <a:extLst>
              <a:ext uri="{FF2B5EF4-FFF2-40B4-BE49-F238E27FC236}">
                <a16:creationId xmlns:a16="http://schemas.microsoft.com/office/drawing/2014/main" id="{7FF7B937-76C2-EB75-CEE1-ADD8DEABBAA3}"/>
              </a:ext>
            </a:extLst>
          </p:cNvPr>
          <p:cNvSpPr txBox="1"/>
          <p:nvPr/>
        </p:nvSpPr>
        <p:spPr>
          <a:xfrm>
            <a:off x="3697357" y="2074829"/>
            <a:ext cx="3809999" cy="923330"/>
          </a:xfrm>
          <a:prstGeom prst="rect">
            <a:avLst/>
          </a:prstGeom>
          <a:noFill/>
        </p:spPr>
        <p:txBody>
          <a:bodyPr wrap="square">
            <a:spAutoFit/>
          </a:bodyPr>
          <a:lstStyle/>
          <a:p>
            <a:r>
              <a:rPr lang="en-US" sz="5400" dirty="0">
                <a:latin typeface="Poppins" pitchFamily="2" charset="77"/>
                <a:cs typeface="Poppins" pitchFamily="2" charset="77"/>
              </a:rPr>
              <a:t>So what? </a:t>
            </a:r>
          </a:p>
        </p:txBody>
      </p:sp>
      <p:pic>
        <p:nvPicPr>
          <p:cNvPr id="1026" name="Picture 2" descr="Used Panasonic RF-2400D Portable FM/AM Radio with AFC RF-2400">
            <a:extLst>
              <a:ext uri="{FF2B5EF4-FFF2-40B4-BE49-F238E27FC236}">
                <a16:creationId xmlns:a16="http://schemas.microsoft.com/office/drawing/2014/main" id="{E22DB0CF-301C-D9B6-EE29-F9A3CC1C5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94" y="2998159"/>
            <a:ext cx="1963971" cy="1963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X PAYERS | Legge Rhythms">
            <a:extLst>
              <a:ext uri="{FF2B5EF4-FFF2-40B4-BE49-F238E27FC236}">
                <a16:creationId xmlns:a16="http://schemas.microsoft.com/office/drawing/2014/main" id="{518C76A8-1C64-3654-262B-FB5A5F186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712" y="4483375"/>
            <a:ext cx="2765287" cy="20739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kanikal &amp; Elektrikal Gedung: LIFT (ELEVATOR)">
            <a:extLst>
              <a:ext uri="{FF2B5EF4-FFF2-40B4-BE49-F238E27FC236}">
                <a16:creationId xmlns:a16="http://schemas.microsoft.com/office/drawing/2014/main" id="{274B4F13-AF06-AE2A-446E-048DB80A3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2379" y="2998159"/>
            <a:ext cx="3517127" cy="19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56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500"/>
                                        <p:tgtEl>
                                          <p:spTgt spid="1026"/>
                                        </p:tgtEl>
                                      </p:cBhvr>
                                    </p:animEffect>
                                  </p:childTnLst>
                                </p:cTn>
                              </p:par>
                              <p:par>
                                <p:cTn id="13" presetID="9"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dissolv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dissolve">
                                      <p:cBhvr>
                                        <p:cTn id="2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280CC1-D279-2D8E-104D-D516ECF70C52}"/>
              </a:ext>
            </a:extLst>
          </p:cNvPr>
          <p:cNvSpPr>
            <a:spLocks noGrp="1"/>
          </p:cNvSpPr>
          <p:nvPr>
            <p:ph type="body" sz="quarter" idx="24"/>
          </p:nvPr>
        </p:nvSpPr>
        <p:spPr/>
        <p:txBody>
          <a:bodyPr/>
          <a:lstStyle/>
          <a:p>
            <a:r>
              <a:rPr lang="en-US" dirty="0"/>
              <a:t>Tip 5: Do the right thing</a:t>
            </a:r>
          </a:p>
        </p:txBody>
      </p:sp>
      <p:pic>
        <p:nvPicPr>
          <p:cNvPr id="35844" name="Picture 4" descr="How to Know Whether a Particular Job Offer is Right for You">
            <a:extLst>
              <a:ext uri="{FF2B5EF4-FFF2-40B4-BE49-F238E27FC236}">
                <a16:creationId xmlns:a16="http://schemas.microsoft.com/office/drawing/2014/main" id="{F30256A0-C512-1770-174C-1946826AD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317" y="1355944"/>
            <a:ext cx="5706036" cy="509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631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348AE8-82CE-2E03-08F1-4A0326626F6A}"/>
              </a:ext>
            </a:extLst>
          </p:cNvPr>
          <p:cNvSpPr>
            <a:spLocks noGrp="1"/>
          </p:cNvSpPr>
          <p:nvPr>
            <p:ph type="body" sz="quarter" idx="24"/>
          </p:nvPr>
        </p:nvSpPr>
        <p:spPr/>
        <p:txBody>
          <a:bodyPr/>
          <a:lstStyle/>
          <a:p>
            <a:r>
              <a:rPr lang="en-US" dirty="0"/>
              <a:t>Tip 6: You’re only as good as your last performance</a:t>
            </a:r>
          </a:p>
        </p:txBody>
      </p:sp>
      <p:pic>
        <p:nvPicPr>
          <p:cNvPr id="36866" name="Picture 2" descr="Lionel Messi Becomes Football’s Second Billionaire | ArticleIFY">
            <a:extLst>
              <a:ext uri="{FF2B5EF4-FFF2-40B4-BE49-F238E27FC236}">
                <a16:creationId xmlns:a16="http://schemas.microsoft.com/office/drawing/2014/main" id="{9AFCC2A8-81CC-E3E1-F652-CD89605AE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954" y="1048198"/>
            <a:ext cx="4761604" cy="4761604"/>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When Beyonce Asked This Fan To Dance To Her Choreography, He Didn't ...">
            <a:extLst>
              <a:ext uri="{FF2B5EF4-FFF2-40B4-BE49-F238E27FC236}">
                <a16:creationId xmlns:a16="http://schemas.microsoft.com/office/drawing/2014/main" id="{3B40720B-8A7E-3C57-7F54-6463B8907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969" y="1152187"/>
            <a:ext cx="3365743" cy="51233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101E64-264D-9FC0-54E1-5210FB262CE4}"/>
              </a:ext>
            </a:extLst>
          </p:cNvPr>
          <p:cNvSpPr txBox="1"/>
          <p:nvPr/>
        </p:nvSpPr>
        <p:spPr>
          <a:xfrm>
            <a:off x="3512826" y="5813851"/>
            <a:ext cx="1035861" cy="461665"/>
          </a:xfrm>
          <a:prstGeom prst="rect">
            <a:avLst/>
          </a:prstGeom>
          <a:noFill/>
        </p:spPr>
        <p:txBody>
          <a:bodyPr wrap="none" rtlCol="0">
            <a:spAutoFit/>
          </a:bodyPr>
          <a:lstStyle/>
          <a:p>
            <a:r>
              <a:rPr lang="en-GR" sz="2400" dirty="0">
                <a:latin typeface="Poppins" pitchFamily="2" charset="77"/>
                <a:cs typeface="Poppins" pitchFamily="2" charset="77"/>
              </a:rPr>
              <a:t>Messi</a:t>
            </a:r>
          </a:p>
        </p:txBody>
      </p:sp>
      <p:sp>
        <p:nvSpPr>
          <p:cNvPr id="4" name="TextBox 3">
            <a:extLst>
              <a:ext uri="{FF2B5EF4-FFF2-40B4-BE49-F238E27FC236}">
                <a16:creationId xmlns:a16="http://schemas.microsoft.com/office/drawing/2014/main" id="{E7FB39DB-B1F7-D185-ED9F-CD529D33DA53}"/>
              </a:ext>
            </a:extLst>
          </p:cNvPr>
          <p:cNvSpPr txBox="1"/>
          <p:nvPr/>
        </p:nvSpPr>
        <p:spPr>
          <a:xfrm>
            <a:off x="8464665" y="6275516"/>
            <a:ext cx="1510350" cy="461665"/>
          </a:xfrm>
          <a:prstGeom prst="rect">
            <a:avLst/>
          </a:prstGeom>
          <a:noFill/>
        </p:spPr>
        <p:txBody>
          <a:bodyPr wrap="none" rtlCol="0">
            <a:spAutoFit/>
          </a:bodyPr>
          <a:lstStyle/>
          <a:p>
            <a:r>
              <a:rPr lang="en-GR" sz="2400" dirty="0">
                <a:latin typeface="Poppins" pitchFamily="2" charset="77"/>
                <a:cs typeface="Poppins" pitchFamily="2" charset="77"/>
              </a:rPr>
              <a:t>Beyonce</a:t>
            </a:r>
          </a:p>
        </p:txBody>
      </p:sp>
    </p:spTree>
    <p:extLst>
      <p:ext uri="{BB962C8B-B14F-4D97-AF65-F5344CB8AC3E}">
        <p14:creationId xmlns:p14="http://schemas.microsoft.com/office/powerpoint/2010/main" val="4178869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E99143-DC92-0B11-418F-686A0EE67817}"/>
              </a:ext>
            </a:extLst>
          </p:cNvPr>
          <p:cNvSpPr>
            <a:spLocks noGrp="1"/>
          </p:cNvSpPr>
          <p:nvPr>
            <p:ph type="body" sz="quarter" idx="24"/>
          </p:nvPr>
        </p:nvSpPr>
        <p:spPr/>
        <p:txBody>
          <a:bodyPr/>
          <a:lstStyle/>
          <a:p>
            <a:r>
              <a:rPr lang="en-US" dirty="0"/>
              <a:t>Criteria for a </a:t>
            </a:r>
            <a:r>
              <a:rPr lang="en-GB" sz="3200" dirty="0"/>
              <a:t>Research Assistant/Associate </a:t>
            </a:r>
            <a:endParaRPr lang="en-US" dirty="0"/>
          </a:p>
        </p:txBody>
      </p:sp>
      <p:sp>
        <p:nvSpPr>
          <p:cNvPr id="4" name="Slide Number Placeholder 3">
            <a:extLst>
              <a:ext uri="{FF2B5EF4-FFF2-40B4-BE49-F238E27FC236}">
                <a16:creationId xmlns:a16="http://schemas.microsoft.com/office/drawing/2014/main" id="{09B61E1E-546A-EC40-9D56-7E796EDF6759}"/>
              </a:ext>
            </a:extLst>
          </p:cNvPr>
          <p:cNvSpPr>
            <a:spLocks noGrp="1"/>
          </p:cNvSpPr>
          <p:nvPr>
            <p:ph type="sldNum" sz="quarter" idx="4294967295"/>
          </p:nvPr>
        </p:nvSpPr>
        <p:spPr>
          <a:xfrm>
            <a:off x="11712575" y="6378575"/>
            <a:ext cx="479425" cy="479425"/>
          </a:xfrm>
          <a:prstGeom prst="rect">
            <a:avLst/>
          </a:prstGeom>
        </p:spPr>
        <p:txBody>
          <a:bodyPr/>
          <a:lstStyle/>
          <a:p>
            <a:fld id="{0406593E-52CF-5B45-8CFF-7309163A4729}" type="slidenum">
              <a:rPr lang="en-US" smtClean="0"/>
              <a:pPr/>
              <a:t>16</a:t>
            </a:fld>
            <a:endParaRPr lang="en-US"/>
          </a:p>
        </p:txBody>
      </p:sp>
      <p:graphicFrame>
        <p:nvGraphicFramePr>
          <p:cNvPr id="7" name="Content Placeholder 6">
            <a:extLst>
              <a:ext uri="{FF2B5EF4-FFF2-40B4-BE49-F238E27FC236}">
                <a16:creationId xmlns:a16="http://schemas.microsoft.com/office/drawing/2014/main" id="{9000CE6E-A55A-2745-840C-4593F416D0C4}"/>
              </a:ext>
            </a:extLst>
          </p:cNvPr>
          <p:cNvGraphicFramePr>
            <a:graphicFrameLocks noGrp="1"/>
          </p:cNvGraphicFramePr>
          <p:nvPr>
            <p:ph idx="4294967295"/>
            <p:extLst>
              <p:ext uri="{D42A27DB-BD31-4B8C-83A1-F6EECF244321}">
                <p14:modId xmlns:p14="http://schemas.microsoft.com/office/powerpoint/2010/main" val="1101125710"/>
              </p:ext>
            </p:extLst>
          </p:nvPr>
        </p:nvGraphicFramePr>
        <p:xfrm>
          <a:off x="1401287" y="1239689"/>
          <a:ext cx="10148411" cy="4502675"/>
        </p:xfrm>
        <a:graphic>
          <a:graphicData uri="http://schemas.openxmlformats.org/drawingml/2006/table">
            <a:tbl>
              <a:tblPr firstRow="1" firstCol="1" lastRow="1" lastCol="1" bandRow="1" bandCol="1">
                <a:tableStyleId>{5940675A-B579-460E-94D1-54222C63F5DA}</a:tableStyleId>
              </a:tblPr>
              <a:tblGrid>
                <a:gridCol w="10148411">
                  <a:extLst>
                    <a:ext uri="{9D8B030D-6E8A-4147-A177-3AD203B41FA5}">
                      <a16:colId xmlns:a16="http://schemas.microsoft.com/office/drawing/2014/main" val="549777721"/>
                    </a:ext>
                  </a:extLst>
                </a:gridCol>
              </a:tblGrid>
              <a:tr h="263886">
                <a:tc>
                  <a:txBody>
                    <a:bodyPr/>
                    <a:lstStyle/>
                    <a:p>
                      <a:pPr marL="0" marR="0">
                        <a:spcBef>
                          <a:spcPts val="100"/>
                        </a:spcBef>
                        <a:spcAft>
                          <a:spcPts val="100"/>
                        </a:spcAft>
                      </a:pPr>
                      <a:r>
                        <a:rPr lang="en-GB" sz="1700">
                          <a:effectLst/>
                        </a:rPr>
                        <a:t>A Master in Computer Science or a related field, or equivalent experience;</a:t>
                      </a:r>
                      <a:endParaRPr lang="en-GB" sz="1700">
                        <a:effectLst/>
                        <a:latin typeface="Arial" panose="020B0604020202020204" pitchFamily="34" charset="0"/>
                        <a:ea typeface="SimSun" panose="02010600030101010101" pitchFamily="2" charset="-122"/>
                      </a:endParaRPr>
                    </a:p>
                  </a:txBody>
                  <a:tcPr marL="71777" marR="71777" marT="0" marB="0"/>
                </a:tc>
                <a:extLst>
                  <a:ext uri="{0D108BD9-81ED-4DB2-BD59-A6C34878D82A}">
                    <a16:rowId xmlns:a16="http://schemas.microsoft.com/office/drawing/2014/main" val="1619654423"/>
                  </a:ext>
                </a:extLst>
              </a:tr>
              <a:tr h="263886">
                <a:tc>
                  <a:txBody>
                    <a:bodyPr/>
                    <a:lstStyle/>
                    <a:p>
                      <a:pPr marL="0" marR="0">
                        <a:spcBef>
                          <a:spcPts val="100"/>
                        </a:spcBef>
                        <a:spcAft>
                          <a:spcPts val="100"/>
                        </a:spcAft>
                      </a:pPr>
                      <a:r>
                        <a:rPr lang="en-GB" sz="1700" dirty="0">
                          <a:effectLst/>
                        </a:rPr>
                        <a:t>A PhD in Computer Science or related field or 2+ years equivalent in quality of achievement;</a:t>
                      </a:r>
                      <a:endParaRPr lang="en-GB" sz="1700" dirty="0">
                        <a:effectLst/>
                        <a:latin typeface="Arial" panose="020B0604020202020204" pitchFamily="34" charset="0"/>
                        <a:ea typeface="SimSun" panose="02010600030101010101" pitchFamily="2" charset="-122"/>
                      </a:endParaRPr>
                    </a:p>
                  </a:txBody>
                  <a:tcPr marL="71777" marR="71777" marT="0" marB="0"/>
                </a:tc>
                <a:extLst>
                  <a:ext uri="{0D108BD9-81ED-4DB2-BD59-A6C34878D82A}">
                    <a16:rowId xmlns:a16="http://schemas.microsoft.com/office/drawing/2014/main" val="1780693478"/>
                  </a:ext>
                </a:extLst>
              </a:tr>
              <a:tr h="263886">
                <a:tc>
                  <a:txBody>
                    <a:bodyPr/>
                    <a:lstStyle/>
                    <a:p>
                      <a:pPr marL="0" marR="0">
                        <a:spcBef>
                          <a:spcPts val="100"/>
                        </a:spcBef>
                        <a:spcAft>
                          <a:spcPts val="100"/>
                        </a:spcAft>
                      </a:pPr>
                      <a:r>
                        <a:rPr lang="en-GB" sz="1700" dirty="0">
                          <a:effectLst/>
                        </a:rPr>
                        <a:t>Experience in programming Java/C++/R/Python …</a:t>
                      </a:r>
                      <a:endParaRPr lang="en-GB" sz="1700" dirty="0">
                        <a:effectLst/>
                        <a:latin typeface="Arial" panose="020B0604020202020204" pitchFamily="34" charset="0"/>
                        <a:ea typeface="SimSun" panose="02010600030101010101" pitchFamily="2" charset="-122"/>
                      </a:endParaRPr>
                    </a:p>
                  </a:txBody>
                  <a:tcPr marL="71777" marR="71777" marT="0" marB="0"/>
                </a:tc>
                <a:extLst>
                  <a:ext uri="{0D108BD9-81ED-4DB2-BD59-A6C34878D82A}">
                    <a16:rowId xmlns:a16="http://schemas.microsoft.com/office/drawing/2014/main" val="1996344663"/>
                  </a:ext>
                </a:extLst>
              </a:tr>
              <a:tr h="664159">
                <a:tc>
                  <a:txBody>
                    <a:bodyPr/>
                    <a:lstStyle/>
                    <a:p>
                      <a:pPr marL="0" marR="0">
                        <a:spcBef>
                          <a:spcPts val="100"/>
                        </a:spcBef>
                        <a:spcAft>
                          <a:spcPts val="100"/>
                        </a:spcAft>
                      </a:pPr>
                      <a:r>
                        <a:rPr lang="en-GB" sz="1700" dirty="0">
                          <a:effectLst/>
                        </a:rPr>
                        <a:t>Ability to independently and proactively define solvable solutions to problems;</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1777" marR="71777" marT="0" marB="0"/>
                </a:tc>
                <a:extLst>
                  <a:ext uri="{0D108BD9-81ED-4DB2-BD59-A6C34878D82A}">
                    <a16:rowId xmlns:a16="http://schemas.microsoft.com/office/drawing/2014/main" val="1568872188"/>
                  </a:ext>
                </a:extLst>
              </a:tr>
              <a:tr h="263886">
                <a:tc>
                  <a:txBody>
                    <a:bodyPr/>
                    <a:lstStyle/>
                    <a:p>
                      <a:pPr marL="0" marR="0">
                        <a:spcBef>
                          <a:spcPts val="100"/>
                        </a:spcBef>
                        <a:spcAft>
                          <a:spcPts val="100"/>
                        </a:spcAft>
                      </a:pPr>
                      <a:r>
                        <a:rPr lang="en-GB" sz="1700" dirty="0">
                          <a:effectLst/>
                        </a:rPr>
                        <a:t>Deploy and maintain the solution in the production environment;</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1777" marR="71777" marT="0" marB="0"/>
                </a:tc>
                <a:extLst>
                  <a:ext uri="{0D108BD9-81ED-4DB2-BD59-A6C34878D82A}">
                    <a16:rowId xmlns:a16="http://schemas.microsoft.com/office/drawing/2014/main" val="2317779979"/>
                  </a:ext>
                </a:extLst>
              </a:tr>
              <a:tr h="263886">
                <a:tc>
                  <a:txBody>
                    <a:bodyPr/>
                    <a:lstStyle/>
                    <a:p>
                      <a:pPr marL="0" marR="0">
                        <a:spcBef>
                          <a:spcPts val="100"/>
                        </a:spcBef>
                        <a:spcAft>
                          <a:spcPts val="100"/>
                        </a:spcAft>
                      </a:pPr>
                      <a:r>
                        <a:rPr lang="en-GB" sz="1700">
                          <a:effectLst/>
                        </a:rPr>
                        <a:t>Ability to work in a team, contribute to code review, knowledge of working with a versioning system (e.g. GIT);</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71777" marR="71777" marT="0" marB="0"/>
                </a:tc>
                <a:extLst>
                  <a:ext uri="{0D108BD9-81ED-4DB2-BD59-A6C34878D82A}">
                    <a16:rowId xmlns:a16="http://schemas.microsoft.com/office/drawing/2014/main" val="733991329"/>
                  </a:ext>
                </a:extLst>
              </a:tr>
              <a:tr h="527771">
                <a:tc>
                  <a:txBody>
                    <a:bodyPr/>
                    <a:lstStyle/>
                    <a:p>
                      <a:pPr marL="0" marR="0">
                        <a:spcBef>
                          <a:spcPts val="100"/>
                        </a:spcBef>
                        <a:spcAft>
                          <a:spcPts val="100"/>
                        </a:spcAft>
                      </a:pPr>
                      <a:r>
                        <a:rPr lang="en-GB" sz="1700">
                          <a:effectLst/>
                        </a:rPr>
                        <a:t>Proven ability to fit into the OU’s Computer Science REF profile (depending on level and experience: publications, supporting income generation and non-academic impact);</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71777" marR="71777" marT="0" marB="0"/>
                </a:tc>
                <a:extLst>
                  <a:ext uri="{0D108BD9-81ED-4DB2-BD59-A6C34878D82A}">
                    <a16:rowId xmlns:a16="http://schemas.microsoft.com/office/drawing/2014/main" val="1424294266"/>
                  </a:ext>
                </a:extLst>
              </a:tr>
              <a:tr h="263886">
                <a:tc>
                  <a:txBody>
                    <a:bodyPr/>
                    <a:lstStyle/>
                    <a:p>
                      <a:pPr marL="0" marR="0">
                        <a:spcBef>
                          <a:spcPts val="100"/>
                        </a:spcBef>
                        <a:spcAft>
                          <a:spcPts val="100"/>
                        </a:spcAft>
                      </a:pPr>
                      <a:r>
                        <a:rPr lang="en-GB" sz="1700">
                          <a:effectLst/>
                        </a:rPr>
                        <a:t>Ability to quickly demonstrate understanding of the project aims and specific tasks as requested;</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71777" marR="71777" marT="0" marB="0"/>
                </a:tc>
                <a:extLst>
                  <a:ext uri="{0D108BD9-81ED-4DB2-BD59-A6C34878D82A}">
                    <a16:rowId xmlns:a16="http://schemas.microsoft.com/office/drawing/2014/main" val="3240007306"/>
                  </a:ext>
                </a:extLst>
              </a:tr>
              <a:tr h="263886">
                <a:tc>
                  <a:txBody>
                    <a:bodyPr/>
                    <a:lstStyle/>
                    <a:p>
                      <a:pPr marL="0" marR="0">
                        <a:spcBef>
                          <a:spcPts val="100"/>
                        </a:spcBef>
                        <a:spcAft>
                          <a:spcPts val="100"/>
                        </a:spcAft>
                      </a:pPr>
                      <a:r>
                        <a:rPr lang="en-GB" sz="1700">
                          <a:effectLst/>
                        </a:rPr>
                        <a:t>Ability to write technical reports and contribute to research papers;</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71777" marR="71777" marT="0" marB="0"/>
                </a:tc>
                <a:extLst>
                  <a:ext uri="{0D108BD9-81ED-4DB2-BD59-A6C34878D82A}">
                    <a16:rowId xmlns:a16="http://schemas.microsoft.com/office/drawing/2014/main" val="1442067680"/>
                  </a:ext>
                </a:extLst>
              </a:tr>
              <a:tr h="263886">
                <a:tc>
                  <a:txBody>
                    <a:bodyPr/>
                    <a:lstStyle/>
                    <a:p>
                      <a:pPr marL="0" marR="0">
                        <a:spcBef>
                          <a:spcPts val="300"/>
                        </a:spcBef>
                        <a:spcAft>
                          <a:spcPts val="300"/>
                        </a:spcAft>
                      </a:pPr>
                      <a:r>
                        <a:rPr lang="en-GB" sz="1700">
                          <a:effectLst/>
                        </a:rPr>
                        <a:t>Ability to pro-actively seek solutions to complex problems;</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71777" marR="71777" marT="0" marB="0"/>
                </a:tc>
                <a:extLst>
                  <a:ext uri="{0D108BD9-81ED-4DB2-BD59-A6C34878D82A}">
                    <a16:rowId xmlns:a16="http://schemas.microsoft.com/office/drawing/2014/main" val="2314987667"/>
                  </a:ext>
                </a:extLst>
              </a:tr>
              <a:tr h="263886">
                <a:tc>
                  <a:txBody>
                    <a:bodyPr/>
                    <a:lstStyle/>
                    <a:p>
                      <a:pPr marL="0" marR="0">
                        <a:spcBef>
                          <a:spcPts val="300"/>
                        </a:spcBef>
                        <a:spcAft>
                          <a:spcPts val="300"/>
                        </a:spcAft>
                      </a:pPr>
                      <a:r>
                        <a:rPr lang="en-GB" sz="1700">
                          <a:effectLst/>
                        </a:rPr>
                        <a:t>Fluency in English;</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71777" marR="71777" marT="0" marB="0"/>
                </a:tc>
                <a:extLst>
                  <a:ext uri="{0D108BD9-81ED-4DB2-BD59-A6C34878D82A}">
                    <a16:rowId xmlns:a16="http://schemas.microsoft.com/office/drawing/2014/main" val="1494462053"/>
                  </a:ext>
                </a:extLst>
              </a:tr>
              <a:tr h="263886">
                <a:tc>
                  <a:txBody>
                    <a:bodyPr/>
                    <a:lstStyle/>
                    <a:p>
                      <a:pPr marL="0" marR="0">
                        <a:spcBef>
                          <a:spcPts val="300"/>
                        </a:spcBef>
                        <a:spcAft>
                          <a:spcPts val="300"/>
                        </a:spcAft>
                      </a:pPr>
                      <a:r>
                        <a:rPr lang="en-GB" sz="1700">
                          <a:effectLst/>
                        </a:rPr>
                        <a:t>Team player;</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71777" marR="71777" marT="0" marB="0"/>
                </a:tc>
                <a:extLst>
                  <a:ext uri="{0D108BD9-81ED-4DB2-BD59-A6C34878D82A}">
                    <a16:rowId xmlns:a16="http://schemas.microsoft.com/office/drawing/2014/main" val="3411582013"/>
                  </a:ext>
                </a:extLst>
              </a:tr>
              <a:tr h="263886">
                <a:tc>
                  <a:txBody>
                    <a:bodyPr/>
                    <a:lstStyle/>
                    <a:p>
                      <a:pPr marL="0" marR="0">
                        <a:spcBef>
                          <a:spcPts val="300"/>
                        </a:spcBef>
                        <a:spcAft>
                          <a:spcPts val="300"/>
                        </a:spcAft>
                      </a:pPr>
                      <a:r>
                        <a:rPr lang="en-GB" sz="1700">
                          <a:effectLst/>
                        </a:rPr>
                        <a:t>Hard worker;</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71777" marR="71777" marT="0" marB="0"/>
                </a:tc>
                <a:extLst>
                  <a:ext uri="{0D108BD9-81ED-4DB2-BD59-A6C34878D82A}">
                    <a16:rowId xmlns:a16="http://schemas.microsoft.com/office/drawing/2014/main" val="666404264"/>
                  </a:ext>
                </a:extLst>
              </a:tr>
              <a:tr h="407999">
                <a:tc>
                  <a:txBody>
                    <a:bodyPr/>
                    <a:lstStyle/>
                    <a:p>
                      <a:pPr marL="0" marR="0">
                        <a:spcBef>
                          <a:spcPts val="300"/>
                        </a:spcBef>
                        <a:spcAft>
                          <a:spcPts val="300"/>
                        </a:spcAft>
                      </a:pPr>
                      <a:r>
                        <a:rPr lang="en-GB" sz="1700" dirty="0">
                          <a:effectLst/>
                        </a:rPr>
                        <a:t>Ability to work to challenging targets.</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1777" marR="71777" marT="0" marB="0"/>
                </a:tc>
                <a:extLst>
                  <a:ext uri="{0D108BD9-81ED-4DB2-BD59-A6C34878D82A}">
                    <a16:rowId xmlns:a16="http://schemas.microsoft.com/office/drawing/2014/main" val="2036027972"/>
                  </a:ext>
                </a:extLst>
              </a:tr>
            </a:tbl>
          </a:graphicData>
        </a:graphic>
      </p:graphicFrame>
      <p:sp>
        <p:nvSpPr>
          <p:cNvPr id="5" name="Right Arrow 4">
            <a:extLst>
              <a:ext uri="{FF2B5EF4-FFF2-40B4-BE49-F238E27FC236}">
                <a16:creationId xmlns:a16="http://schemas.microsoft.com/office/drawing/2014/main" id="{045B8550-C5BE-1403-01B9-6FC3AD7C39F3}"/>
              </a:ext>
            </a:extLst>
          </p:cNvPr>
          <p:cNvSpPr/>
          <p:nvPr/>
        </p:nvSpPr>
        <p:spPr>
          <a:xfrm>
            <a:off x="642302" y="2125980"/>
            <a:ext cx="59436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BEB5FA6D-07E3-2532-7161-035A2B091B7D}"/>
              </a:ext>
            </a:extLst>
          </p:cNvPr>
          <p:cNvSpPr/>
          <p:nvPr/>
        </p:nvSpPr>
        <p:spPr>
          <a:xfrm>
            <a:off x="642302" y="2918460"/>
            <a:ext cx="59436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2F200FDA-7204-D1DF-C701-9CB6D5FADAA5}"/>
              </a:ext>
            </a:extLst>
          </p:cNvPr>
          <p:cNvSpPr/>
          <p:nvPr/>
        </p:nvSpPr>
        <p:spPr>
          <a:xfrm>
            <a:off x="642302" y="3710940"/>
            <a:ext cx="59436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7C680BB8-5713-FF5E-720D-B60C26394F24}"/>
              </a:ext>
            </a:extLst>
          </p:cNvPr>
          <p:cNvSpPr/>
          <p:nvPr/>
        </p:nvSpPr>
        <p:spPr>
          <a:xfrm>
            <a:off x="642302" y="4240530"/>
            <a:ext cx="59436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20C2767C-E000-193F-9908-9F50AE5FD791}"/>
              </a:ext>
            </a:extLst>
          </p:cNvPr>
          <p:cNvSpPr/>
          <p:nvPr/>
        </p:nvSpPr>
        <p:spPr>
          <a:xfrm>
            <a:off x="642302" y="4770120"/>
            <a:ext cx="59436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8E40112-8CC3-5782-F4CB-21932EFBEDFD}"/>
              </a:ext>
            </a:extLst>
          </p:cNvPr>
          <p:cNvSpPr/>
          <p:nvPr/>
        </p:nvSpPr>
        <p:spPr>
          <a:xfrm>
            <a:off x="642302" y="5299710"/>
            <a:ext cx="59436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49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47214-DFD1-7BE1-1055-A00C2563440C}"/>
              </a:ext>
            </a:extLst>
          </p:cNvPr>
          <p:cNvSpPr>
            <a:spLocks noGrp="1"/>
          </p:cNvSpPr>
          <p:nvPr>
            <p:ph type="body" sz="quarter" idx="24"/>
          </p:nvPr>
        </p:nvSpPr>
        <p:spPr/>
        <p:txBody>
          <a:bodyPr/>
          <a:lstStyle/>
          <a:p>
            <a:r>
              <a:rPr lang="en-US" dirty="0"/>
              <a:t>1990s Post PhD Party Time!</a:t>
            </a:r>
          </a:p>
        </p:txBody>
      </p:sp>
      <p:pic>
        <p:nvPicPr>
          <p:cNvPr id="3" name="Picture 2">
            <a:extLst>
              <a:ext uri="{FF2B5EF4-FFF2-40B4-BE49-F238E27FC236}">
                <a16:creationId xmlns:a16="http://schemas.microsoft.com/office/drawing/2014/main" id="{1117E5A5-6CB6-9F51-15BB-8F52717B8D36}"/>
              </a:ext>
            </a:extLst>
          </p:cNvPr>
          <p:cNvPicPr>
            <a:picLocks noChangeAspect="1"/>
          </p:cNvPicPr>
          <p:nvPr/>
        </p:nvPicPr>
        <p:blipFill>
          <a:blip r:embed="rId2"/>
          <a:stretch>
            <a:fillRect/>
          </a:stretch>
        </p:blipFill>
        <p:spPr>
          <a:xfrm>
            <a:off x="3373847" y="993265"/>
            <a:ext cx="7979228" cy="5689536"/>
          </a:xfrm>
          <a:prstGeom prst="rect">
            <a:avLst/>
          </a:prstGeom>
        </p:spPr>
      </p:pic>
      <p:sp>
        <p:nvSpPr>
          <p:cNvPr id="4" name="TextBox 3">
            <a:extLst>
              <a:ext uri="{FF2B5EF4-FFF2-40B4-BE49-F238E27FC236}">
                <a16:creationId xmlns:a16="http://schemas.microsoft.com/office/drawing/2014/main" id="{83D98687-7C42-904B-006B-34FD0E022F82}"/>
              </a:ext>
            </a:extLst>
          </p:cNvPr>
          <p:cNvSpPr txBox="1"/>
          <p:nvPr/>
        </p:nvSpPr>
        <p:spPr>
          <a:xfrm>
            <a:off x="181947" y="1484416"/>
            <a:ext cx="3191899" cy="1015663"/>
          </a:xfrm>
          <a:prstGeom prst="rect">
            <a:avLst/>
          </a:prstGeom>
          <a:noFill/>
        </p:spPr>
        <p:txBody>
          <a:bodyPr wrap="none" rtlCol="0">
            <a:spAutoFit/>
          </a:bodyPr>
          <a:lstStyle/>
          <a:p>
            <a:r>
              <a:rPr lang="en-US" sz="2000" dirty="0">
                <a:latin typeface="Poppins" pitchFamily="2" charset="77"/>
                <a:cs typeface="Poppins" pitchFamily="2" charset="77"/>
              </a:rPr>
              <a:t>No PhD! </a:t>
            </a:r>
            <a:r>
              <a:rPr lang="en-US" sz="2000" dirty="0">
                <a:latin typeface="Poppins" pitchFamily="2" charset="77"/>
                <a:cs typeface="Poppins" pitchFamily="2" charset="77"/>
                <a:sym typeface="Wingdings" pitchFamily="2" charset="2"/>
              </a:rPr>
              <a:t></a:t>
            </a:r>
          </a:p>
          <a:p>
            <a:r>
              <a:rPr lang="en-US" sz="2000" dirty="0">
                <a:latin typeface="Poppins" pitchFamily="2" charset="77"/>
                <a:cs typeface="Poppins" pitchFamily="2" charset="77"/>
                <a:sym typeface="Wingdings" pitchFamily="2" charset="2"/>
              </a:rPr>
              <a:t>No Administration!   </a:t>
            </a:r>
          </a:p>
          <a:p>
            <a:r>
              <a:rPr lang="en-US" sz="2000" dirty="0">
                <a:latin typeface="Poppins" pitchFamily="2" charset="77"/>
                <a:cs typeface="Poppins" pitchFamily="2" charset="77"/>
                <a:sym typeface="Wingdings" pitchFamily="2" charset="2"/>
              </a:rPr>
              <a:t>No Management! </a:t>
            </a:r>
          </a:p>
        </p:txBody>
      </p:sp>
      <p:sp>
        <p:nvSpPr>
          <p:cNvPr id="5" name="TextBox 4">
            <a:extLst>
              <a:ext uri="{FF2B5EF4-FFF2-40B4-BE49-F238E27FC236}">
                <a16:creationId xmlns:a16="http://schemas.microsoft.com/office/drawing/2014/main" id="{9F17EC98-708A-C4C5-8ABC-E66CAB6817AC}"/>
              </a:ext>
            </a:extLst>
          </p:cNvPr>
          <p:cNvSpPr txBox="1"/>
          <p:nvPr/>
        </p:nvSpPr>
        <p:spPr>
          <a:xfrm>
            <a:off x="181947" y="2988762"/>
            <a:ext cx="3281343" cy="1323439"/>
          </a:xfrm>
          <a:prstGeom prst="rect">
            <a:avLst/>
          </a:prstGeom>
          <a:noFill/>
        </p:spPr>
        <p:txBody>
          <a:bodyPr wrap="square" rtlCol="0">
            <a:spAutoFit/>
          </a:bodyPr>
          <a:lstStyle/>
          <a:p>
            <a:r>
              <a:rPr lang="en-US" sz="2000" b="1" dirty="0">
                <a:latin typeface="Poppins" pitchFamily="2" charset="77"/>
                <a:cs typeface="Poppins" pitchFamily="2" charset="77"/>
              </a:rPr>
              <a:t>Transparent Rule Interpreter in KEATS</a:t>
            </a:r>
          </a:p>
          <a:p>
            <a:r>
              <a:rPr lang="en-US" sz="2000" dirty="0">
                <a:latin typeface="Poppins" pitchFamily="2" charset="77"/>
                <a:cs typeface="Poppins" pitchFamily="2" charset="77"/>
              </a:rPr>
              <a:t>Knowledge engineering environment</a:t>
            </a:r>
          </a:p>
        </p:txBody>
      </p:sp>
      <p:sp>
        <p:nvSpPr>
          <p:cNvPr id="6" name="TextBox 5">
            <a:extLst>
              <a:ext uri="{FF2B5EF4-FFF2-40B4-BE49-F238E27FC236}">
                <a16:creationId xmlns:a16="http://schemas.microsoft.com/office/drawing/2014/main" id="{2FF04722-1042-5DBD-43C3-C9E994BC558E}"/>
              </a:ext>
            </a:extLst>
          </p:cNvPr>
          <p:cNvSpPr txBox="1"/>
          <p:nvPr/>
        </p:nvSpPr>
        <p:spPr>
          <a:xfrm>
            <a:off x="181947" y="4800884"/>
            <a:ext cx="1822935" cy="707886"/>
          </a:xfrm>
          <a:prstGeom prst="rect">
            <a:avLst/>
          </a:prstGeom>
          <a:noFill/>
        </p:spPr>
        <p:txBody>
          <a:bodyPr wrap="none" rtlCol="0">
            <a:spAutoFit/>
          </a:bodyPr>
          <a:lstStyle/>
          <a:p>
            <a:r>
              <a:rPr lang="en-US" sz="2000" dirty="0">
                <a:latin typeface="Poppins" pitchFamily="2" charset="77"/>
                <a:cs typeface="Poppins" pitchFamily="2" charset="77"/>
              </a:rPr>
              <a:t>Build things</a:t>
            </a:r>
          </a:p>
          <a:p>
            <a:r>
              <a:rPr lang="en-US" sz="2000" dirty="0">
                <a:latin typeface="Poppins" pitchFamily="2" charset="77"/>
                <a:cs typeface="Poppins" pitchFamily="2" charset="77"/>
                <a:sym typeface="Wingdings" pitchFamily="2" charset="2"/>
              </a:rPr>
              <a:t>Write papers</a:t>
            </a:r>
          </a:p>
        </p:txBody>
      </p:sp>
    </p:spTree>
    <p:extLst>
      <p:ext uri="{BB962C8B-B14F-4D97-AF65-F5344CB8AC3E}">
        <p14:creationId xmlns:p14="http://schemas.microsoft.com/office/powerpoint/2010/main" val="3182372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47214-DFD1-7BE1-1055-A00C2563440C}"/>
              </a:ext>
            </a:extLst>
          </p:cNvPr>
          <p:cNvSpPr>
            <a:spLocks noGrp="1"/>
          </p:cNvSpPr>
          <p:nvPr>
            <p:ph type="body" sz="quarter" idx="24"/>
          </p:nvPr>
        </p:nvSpPr>
        <p:spPr/>
        <p:txBody>
          <a:bodyPr/>
          <a:lstStyle/>
          <a:p>
            <a:r>
              <a:rPr lang="en-US" dirty="0"/>
              <a:t>1990s Post PhD Party Time!</a:t>
            </a:r>
          </a:p>
        </p:txBody>
      </p:sp>
      <p:sp>
        <p:nvSpPr>
          <p:cNvPr id="4" name="TextBox 3">
            <a:extLst>
              <a:ext uri="{FF2B5EF4-FFF2-40B4-BE49-F238E27FC236}">
                <a16:creationId xmlns:a16="http://schemas.microsoft.com/office/drawing/2014/main" id="{83D98687-7C42-904B-006B-34FD0E022F82}"/>
              </a:ext>
            </a:extLst>
          </p:cNvPr>
          <p:cNvSpPr txBox="1"/>
          <p:nvPr/>
        </p:nvSpPr>
        <p:spPr>
          <a:xfrm>
            <a:off x="181947" y="1484416"/>
            <a:ext cx="3191899" cy="1015663"/>
          </a:xfrm>
          <a:prstGeom prst="rect">
            <a:avLst/>
          </a:prstGeom>
          <a:noFill/>
        </p:spPr>
        <p:txBody>
          <a:bodyPr wrap="none" rtlCol="0">
            <a:spAutoFit/>
          </a:bodyPr>
          <a:lstStyle/>
          <a:p>
            <a:r>
              <a:rPr lang="en-US" sz="2000" dirty="0">
                <a:latin typeface="Poppins" pitchFamily="2" charset="77"/>
                <a:cs typeface="Poppins" pitchFamily="2" charset="77"/>
              </a:rPr>
              <a:t>No PhD! </a:t>
            </a:r>
            <a:r>
              <a:rPr lang="en-US" sz="2000" dirty="0">
                <a:latin typeface="Poppins" pitchFamily="2" charset="77"/>
                <a:cs typeface="Poppins" pitchFamily="2" charset="77"/>
                <a:sym typeface="Wingdings" pitchFamily="2" charset="2"/>
              </a:rPr>
              <a:t></a:t>
            </a:r>
          </a:p>
          <a:p>
            <a:r>
              <a:rPr lang="en-US" sz="2000" dirty="0">
                <a:latin typeface="Poppins" pitchFamily="2" charset="77"/>
                <a:cs typeface="Poppins" pitchFamily="2" charset="77"/>
                <a:sym typeface="Wingdings" pitchFamily="2" charset="2"/>
              </a:rPr>
              <a:t>No Administration!   </a:t>
            </a:r>
          </a:p>
          <a:p>
            <a:r>
              <a:rPr lang="en-US" sz="2000" dirty="0">
                <a:latin typeface="Poppins" pitchFamily="2" charset="77"/>
                <a:cs typeface="Poppins" pitchFamily="2" charset="77"/>
                <a:sym typeface="Wingdings" pitchFamily="2" charset="2"/>
              </a:rPr>
              <a:t>No Management! </a:t>
            </a:r>
          </a:p>
        </p:txBody>
      </p:sp>
      <p:sp>
        <p:nvSpPr>
          <p:cNvPr id="5" name="TextBox 4">
            <a:extLst>
              <a:ext uri="{FF2B5EF4-FFF2-40B4-BE49-F238E27FC236}">
                <a16:creationId xmlns:a16="http://schemas.microsoft.com/office/drawing/2014/main" id="{9F17EC98-708A-C4C5-8ABC-E66CAB6817AC}"/>
              </a:ext>
            </a:extLst>
          </p:cNvPr>
          <p:cNvSpPr txBox="1"/>
          <p:nvPr/>
        </p:nvSpPr>
        <p:spPr>
          <a:xfrm>
            <a:off x="181947" y="2988762"/>
            <a:ext cx="3281343" cy="1015663"/>
          </a:xfrm>
          <a:prstGeom prst="rect">
            <a:avLst/>
          </a:prstGeom>
          <a:noFill/>
        </p:spPr>
        <p:txBody>
          <a:bodyPr wrap="square" rtlCol="0">
            <a:spAutoFit/>
          </a:bodyPr>
          <a:lstStyle/>
          <a:p>
            <a:r>
              <a:rPr lang="en-US" sz="2000" b="1" dirty="0" err="1">
                <a:latin typeface="Poppins" pitchFamily="2" charset="77"/>
                <a:cs typeface="Poppins" pitchFamily="2" charset="77"/>
              </a:rPr>
              <a:t>WebOnto</a:t>
            </a:r>
            <a:endParaRPr lang="en-US" sz="2000" b="1" dirty="0">
              <a:latin typeface="Poppins" pitchFamily="2" charset="77"/>
              <a:cs typeface="Poppins" pitchFamily="2" charset="77"/>
            </a:endParaRPr>
          </a:p>
          <a:p>
            <a:r>
              <a:rPr lang="en-US" sz="2000" dirty="0">
                <a:latin typeface="Poppins" pitchFamily="2" charset="77"/>
                <a:cs typeface="Poppins" pitchFamily="2" charset="77"/>
              </a:rPr>
              <a:t>Ontologies via drag and drop</a:t>
            </a:r>
          </a:p>
        </p:txBody>
      </p:sp>
      <p:sp>
        <p:nvSpPr>
          <p:cNvPr id="6" name="TextBox 5">
            <a:extLst>
              <a:ext uri="{FF2B5EF4-FFF2-40B4-BE49-F238E27FC236}">
                <a16:creationId xmlns:a16="http://schemas.microsoft.com/office/drawing/2014/main" id="{2FF04722-1042-5DBD-43C3-C9E994BC558E}"/>
              </a:ext>
            </a:extLst>
          </p:cNvPr>
          <p:cNvSpPr txBox="1"/>
          <p:nvPr/>
        </p:nvSpPr>
        <p:spPr>
          <a:xfrm>
            <a:off x="181947" y="4800884"/>
            <a:ext cx="1822935" cy="707886"/>
          </a:xfrm>
          <a:prstGeom prst="rect">
            <a:avLst/>
          </a:prstGeom>
          <a:noFill/>
        </p:spPr>
        <p:txBody>
          <a:bodyPr wrap="none" rtlCol="0">
            <a:spAutoFit/>
          </a:bodyPr>
          <a:lstStyle/>
          <a:p>
            <a:r>
              <a:rPr lang="en-US" sz="2000" dirty="0">
                <a:latin typeface="Poppins" pitchFamily="2" charset="77"/>
                <a:cs typeface="Poppins" pitchFamily="2" charset="77"/>
              </a:rPr>
              <a:t>Build things</a:t>
            </a:r>
          </a:p>
          <a:p>
            <a:r>
              <a:rPr lang="en-US" sz="2000" dirty="0">
                <a:latin typeface="Poppins" pitchFamily="2" charset="77"/>
                <a:cs typeface="Poppins" pitchFamily="2" charset="77"/>
                <a:sym typeface="Wingdings" pitchFamily="2" charset="2"/>
              </a:rPr>
              <a:t>Write papers</a:t>
            </a:r>
          </a:p>
        </p:txBody>
      </p:sp>
      <p:pic>
        <p:nvPicPr>
          <p:cNvPr id="7" name="Picture 2" descr="Teaching Programming Over the Web">
            <a:extLst>
              <a:ext uri="{FF2B5EF4-FFF2-40B4-BE49-F238E27FC236}">
                <a16:creationId xmlns:a16="http://schemas.microsoft.com/office/drawing/2014/main" id="{3C3D38AB-BBF5-A524-EC3F-EFD82C3D4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970" y="1144865"/>
            <a:ext cx="6388925" cy="571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871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47214-DFD1-7BE1-1055-A00C2563440C}"/>
              </a:ext>
            </a:extLst>
          </p:cNvPr>
          <p:cNvSpPr>
            <a:spLocks noGrp="1"/>
          </p:cNvSpPr>
          <p:nvPr>
            <p:ph type="body" sz="quarter" idx="24"/>
          </p:nvPr>
        </p:nvSpPr>
        <p:spPr/>
        <p:txBody>
          <a:bodyPr/>
          <a:lstStyle/>
          <a:p>
            <a:r>
              <a:rPr lang="en-US" dirty="0"/>
              <a:t>1990s Post PhD Party Time!</a:t>
            </a:r>
          </a:p>
        </p:txBody>
      </p:sp>
      <p:sp>
        <p:nvSpPr>
          <p:cNvPr id="4" name="TextBox 3">
            <a:extLst>
              <a:ext uri="{FF2B5EF4-FFF2-40B4-BE49-F238E27FC236}">
                <a16:creationId xmlns:a16="http://schemas.microsoft.com/office/drawing/2014/main" id="{83D98687-7C42-904B-006B-34FD0E022F82}"/>
              </a:ext>
            </a:extLst>
          </p:cNvPr>
          <p:cNvSpPr txBox="1"/>
          <p:nvPr/>
        </p:nvSpPr>
        <p:spPr>
          <a:xfrm>
            <a:off x="181947" y="1484416"/>
            <a:ext cx="3191899" cy="1015663"/>
          </a:xfrm>
          <a:prstGeom prst="rect">
            <a:avLst/>
          </a:prstGeom>
          <a:noFill/>
        </p:spPr>
        <p:txBody>
          <a:bodyPr wrap="none" rtlCol="0">
            <a:spAutoFit/>
          </a:bodyPr>
          <a:lstStyle/>
          <a:p>
            <a:r>
              <a:rPr lang="en-US" sz="2000" dirty="0">
                <a:latin typeface="Poppins" pitchFamily="2" charset="77"/>
                <a:cs typeface="Poppins" pitchFamily="2" charset="77"/>
              </a:rPr>
              <a:t>No PhD! </a:t>
            </a:r>
            <a:r>
              <a:rPr lang="en-US" sz="2000" dirty="0">
                <a:latin typeface="Poppins" pitchFamily="2" charset="77"/>
                <a:cs typeface="Poppins" pitchFamily="2" charset="77"/>
                <a:sym typeface="Wingdings" pitchFamily="2" charset="2"/>
              </a:rPr>
              <a:t></a:t>
            </a:r>
          </a:p>
          <a:p>
            <a:r>
              <a:rPr lang="en-US" sz="2000" dirty="0">
                <a:latin typeface="Poppins" pitchFamily="2" charset="77"/>
                <a:cs typeface="Poppins" pitchFamily="2" charset="77"/>
                <a:sym typeface="Wingdings" pitchFamily="2" charset="2"/>
              </a:rPr>
              <a:t>No Administration!   </a:t>
            </a:r>
          </a:p>
          <a:p>
            <a:r>
              <a:rPr lang="en-US" sz="2000" dirty="0">
                <a:latin typeface="Poppins" pitchFamily="2" charset="77"/>
                <a:cs typeface="Poppins" pitchFamily="2" charset="77"/>
                <a:sym typeface="Wingdings" pitchFamily="2" charset="2"/>
              </a:rPr>
              <a:t>No Management! </a:t>
            </a:r>
          </a:p>
        </p:txBody>
      </p:sp>
      <p:sp>
        <p:nvSpPr>
          <p:cNvPr id="5" name="TextBox 4">
            <a:extLst>
              <a:ext uri="{FF2B5EF4-FFF2-40B4-BE49-F238E27FC236}">
                <a16:creationId xmlns:a16="http://schemas.microsoft.com/office/drawing/2014/main" id="{9F17EC98-708A-C4C5-8ABC-E66CAB6817AC}"/>
              </a:ext>
            </a:extLst>
          </p:cNvPr>
          <p:cNvSpPr txBox="1"/>
          <p:nvPr/>
        </p:nvSpPr>
        <p:spPr>
          <a:xfrm>
            <a:off x="181947" y="2988762"/>
            <a:ext cx="3281343" cy="707886"/>
          </a:xfrm>
          <a:prstGeom prst="rect">
            <a:avLst/>
          </a:prstGeom>
          <a:noFill/>
        </p:spPr>
        <p:txBody>
          <a:bodyPr wrap="square" rtlCol="0">
            <a:spAutoFit/>
          </a:bodyPr>
          <a:lstStyle/>
          <a:p>
            <a:r>
              <a:rPr lang="en-US" sz="2000" b="1" dirty="0" err="1">
                <a:latin typeface="Poppins" pitchFamily="2" charset="77"/>
                <a:cs typeface="Poppins" pitchFamily="2" charset="77"/>
              </a:rPr>
              <a:t>Tadzebao</a:t>
            </a:r>
            <a:r>
              <a:rPr lang="en-US" sz="2000" dirty="0">
                <a:latin typeface="Poppins" pitchFamily="2" charset="77"/>
                <a:cs typeface="Poppins" pitchFamily="2" charset="77"/>
              </a:rPr>
              <a:t> </a:t>
            </a:r>
          </a:p>
          <a:p>
            <a:r>
              <a:rPr lang="en-US" sz="2000" dirty="0">
                <a:latin typeface="Poppins" pitchFamily="2" charset="77"/>
                <a:cs typeface="Poppins" pitchFamily="2" charset="77"/>
              </a:rPr>
              <a:t>Pinterest for Ontologies</a:t>
            </a:r>
          </a:p>
        </p:txBody>
      </p:sp>
      <p:sp>
        <p:nvSpPr>
          <p:cNvPr id="6" name="TextBox 5">
            <a:extLst>
              <a:ext uri="{FF2B5EF4-FFF2-40B4-BE49-F238E27FC236}">
                <a16:creationId xmlns:a16="http://schemas.microsoft.com/office/drawing/2014/main" id="{2FF04722-1042-5DBD-43C3-C9E994BC558E}"/>
              </a:ext>
            </a:extLst>
          </p:cNvPr>
          <p:cNvSpPr txBox="1"/>
          <p:nvPr/>
        </p:nvSpPr>
        <p:spPr>
          <a:xfrm>
            <a:off x="181947" y="4800884"/>
            <a:ext cx="1822935" cy="707886"/>
          </a:xfrm>
          <a:prstGeom prst="rect">
            <a:avLst/>
          </a:prstGeom>
          <a:noFill/>
        </p:spPr>
        <p:txBody>
          <a:bodyPr wrap="none" rtlCol="0">
            <a:spAutoFit/>
          </a:bodyPr>
          <a:lstStyle/>
          <a:p>
            <a:r>
              <a:rPr lang="en-US" sz="2000" dirty="0">
                <a:latin typeface="Poppins" pitchFamily="2" charset="77"/>
                <a:cs typeface="Poppins" pitchFamily="2" charset="77"/>
              </a:rPr>
              <a:t>Build things</a:t>
            </a:r>
          </a:p>
          <a:p>
            <a:r>
              <a:rPr lang="en-US" sz="2000" dirty="0">
                <a:latin typeface="Poppins" pitchFamily="2" charset="77"/>
                <a:cs typeface="Poppins" pitchFamily="2" charset="77"/>
                <a:sym typeface="Wingdings" pitchFamily="2" charset="2"/>
              </a:rPr>
              <a:t>Write papers</a:t>
            </a:r>
          </a:p>
        </p:txBody>
      </p:sp>
      <p:pic>
        <p:nvPicPr>
          <p:cNvPr id="3" name="Picture 6" descr="HCI Design Criteria for Sharing Ontologies on the Web">
            <a:extLst>
              <a:ext uri="{FF2B5EF4-FFF2-40B4-BE49-F238E27FC236}">
                <a16:creationId xmlns:a16="http://schemas.microsoft.com/office/drawing/2014/main" id="{12935C83-2963-8A56-A7FB-FB17A0BDF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588" y="1080655"/>
            <a:ext cx="5503189" cy="5777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51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246D09-0DAE-512A-6BC4-3A917A2592F8}"/>
              </a:ext>
            </a:extLst>
          </p:cNvPr>
          <p:cNvSpPr>
            <a:spLocks noGrp="1"/>
          </p:cNvSpPr>
          <p:nvPr>
            <p:ph type="body" sz="quarter" idx="24"/>
          </p:nvPr>
        </p:nvSpPr>
        <p:spPr/>
        <p:txBody>
          <a:bodyPr/>
          <a:lstStyle/>
          <a:p>
            <a:r>
              <a:rPr lang="en-US" dirty="0"/>
              <a:t>Agenda</a:t>
            </a:r>
          </a:p>
        </p:txBody>
      </p:sp>
      <p:sp>
        <p:nvSpPr>
          <p:cNvPr id="6" name="Text Placeholder 5">
            <a:extLst>
              <a:ext uri="{FF2B5EF4-FFF2-40B4-BE49-F238E27FC236}">
                <a16:creationId xmlns:a16="http://schemas.microsoft.com/office/drawing/2014/main" id="{CC1AD0E3-DFD0-380D-E9DB-4EE5AEC1C344}"/>
              </a:ext>
            </a:extLst>
          </p:cNvPr>
          <p:cNvSpPr>
            <a:spLocks noGrp="1"/>
          </p:cNvSpPr>
          <p:nvPr>
            <p:ph type="body" sz="quarter" idx="15"/>
          </p:nvPr>
        </p:nvSpPr>
        <p:spPr>
          <a:xfrm>
            <a:off x="880081" y="1444991"/>
            <a:ext cx="9591229" cy="3046326"/>
          </a:xfrm>
        </p:spPr>
        <p:txBody>
          <a:bodyPr/>
          <a:lstStyle/>
          <a:p>
            <a:r>
              <a:rPr lang="en-US" sz="2800" dirty="0"/>
              <a:t>Basic info</a:t>
            </a:r>
          </a:p>
          <a:p>
            <a:r>
              <a:rPr lang="en-US" sz="2800" dirty="0"/>
              <a:t>Context </a:t>
            </a:r>
          </a:p>
          <a:p>
            <a:r>
              <a:rPr lang="en-US" sz="2800" dirty="0"/>
              <a:t>Highlights</a:t>
            </a:r>
          </a:p>
          <a:p>
            <a:r>
              <a:rPr lang="en-US" sz="2800" dirty="0"/>
              <a:t>John’s tips – experiential rather than scientific</a:t>
            </a:r>
          </a:p>
          <a:p>
            <a:r>
              <a:rPr lang="en-US" sz="2800" dirty="0"/>
              <a:t>No claim that this is a perfect or good career!</a:t>
            </a:r>
          </a:p>
          <a:p>
            <a:endParaRPr lang="en-US" sz="2800" dirty="0"/>
          </a:p>
        </p:txBody>
      </p:sp>
    </p:spTree>
    <p:extLst>
      <p:ext uri="{BB962C8B-B14F-4D97-AF65-F5344CB8AC3E}">
        <p14:creationId xmlns:p14="http://schemas.microsoft.com/office/powerpoint/2010/main" val="3364153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47214-DFD1-7BE1-1055-A00C2563440C}"/>
              </a:ext>
            </a:extLst>
          </p:cNvPr>
          <p:cNvSpPr>
            <a:spLocks noGrp="1"/>
          </p:cNvSpPr>
          <p:nvPr>
            <p:ph type="body" sz="quarter" idx="24"/>
          </p:nvPr>
        </p:nvSpPr>
        <p:spPr/>
        <p:txBody>
          <a:bodyPr/>
          <a:lstStyle/>
          <a:p>
            <a:r>
              <a:rPr lang="en-US" dirty="0"/>
              <a:t>1990s Post PhD Party Time!</a:t>
            </a:r>
          </a:p>
        </p:txBody>
      </p:sp>
      <p:sp>
        <p:nvSpPr>
          <p:cNvPr id="4" name="TextBox 3">
            <a:extLst>
              <a:ext uri="{FF2B5EF4-FFF2-40B4-BE49-F238E27FC236}">
                <a16:creationId xmlns:a16="http://schemas.microsoft.com/office/drawing/2014/main" id="{83D98687-7C42-904B-006B-34FD0E022F82}"/>
              </a:ext>
            </a:extLst>
          </p:cNvPr>
          <p:cNvSpPr txBox="1"/>
          <p:nvPr/>
        </p:nvSpPr>
        <p:spPr>
          <a:xfrm>
            <a:off x="181947" y="1484416"/>
            <a:ext cx="3191899" cy="1015663"/>
          </a:xfrm>
          <a:prstGeom prst="rect">
            <a:avLst/>
          </a:prstGeom>
          <a:noFill/>
        </p:spPr>
        <p:txBody>
          <a:bodyPr wrap="none" rtlCol="0">
            <a:spAutoFit/>
          </a:bodyPr>
          <a:lstStyle/>
          <a:p>
            <a:r>
              <a:rPr lang="en-US" sz="2000" dirty="0">
                <a:latin typeface="Poppins" pitchFamily="2" charset="77"/>
                <a:cs typeface="Poppins" pitchFamily="2" charset="77"/>
              </a:rPr>
              <a:t>No PhD! </a:t>
            </a:r>
            <a:r>
              <a:rPr lang="en-US" sz="2000" dirty="0">
                <a:latin typeface="Poppins" pitchFamily="2" charset="77"/>
                <a:cs typeface="Poppins" pitchFamily="2" charset="77"/>
                <a:sym typeface="Wingdings" pitchFamily="2" charset="2"/>
              </a:rPr>
              <a:t></a:t>
            </a:r>
          </a:p>
          <a:p>
            <a:r>
              <a:rPr lang="en-US" sz="2000" dirty="0">
                <a:latin typeface="Poppins" pitchFamily="2" charset="77"/>
                <a:cs typeface="Poppins" pitchFamily="2" charset="77"/>
                <a:sym typeface="Wingdings" pitchFamily="2" charset="2"/>
              </a:rPr>
              <a:t>No Administration!   </a:t>
            </a:r>
          </a:p>
          <a:p>
            <a:r>
              <a:rPr lang="en-US" sz="2000" dirty="0">
                <a:latin typeface="Poppins" pitchFamily="2" charset="77"/>
                <a:cs typeface="Poppins" pitchFamily="2" charset="77"/>
                <a:sym typeface="Wingdings" pitchFamily="2" charset="2"/>
              </a:rPr>
              <a:t>No Management! </a:t>
            </a:r>
          </a:p>
        </p:txBody>
      </p:sp>
      <p:sp>
        <p:nvSpPr>
          <p:cNvPr id="5" name="TextBox 4">
            <a:extLst>
              <a:ext uri="{FF2B5EF4-FFF2-40B4-BE49-F238E27FC236}">
                <a16:creationId xmlns:a16="http://schemas.microsoft.com/office/drawing/2014/main" id="{9F17EC98-708A-C4C5-8ABC-E66CAB6817AC}"/>
              </a:ext>
            </a:extLst>
          </p:cNvPr>
          <p:cNvSpPr txBox="1"/>
          <p:nvPr/>
        </p:nvSpPr>
        <p:spPr>
          <a:xfrm>
            <a:off x="181947" y="2988762"/>
            <a:ext cx="3281343" cy="1015663"/>
          </a:xfrm>
          <a:prstGeom prst="rect">
            <a:avLst/>
          </a:prstGeom>
          <a:noFill/>
        </p:spPr>
        <p:txBody>
          <a:bodyPr wrap="square" rtlCol="0">
            <a:spAutoFit/>
          </a:bodyPr>
          <a:lstStyle/>
          <a:p>
            <a:r>
              <a:rPr lang="en-US" sz="2000" b="1" dirty="0">
                <a:latin typeface="Poppins" pitchFamily="2" charset="77"/>
                <a:cs typeface="Poppins" pitchFamily="2" charset="77"/>
              </a:rPr>
              <a:t>Lois</a:t>
            </a:r>
          </a:p>
          <a:p>
            <a:r>
              <a:rPr lang="en-US" sz="2000" dirty="0">
                <a:latin typeface="Poppins" pitchFamily="2" charset="77"/>
                <a:cs typeface="Poppins" pitchFamily="2" charset="77"/>
              </a:rPr>
              <a:t>Instant ontology query interface</a:t>
            </a:r>
          </a:p>
        </p:txBody>
      </p:sp>
      <p:sp>
        <p:nvSpPr>
          <p:cNvPr id="6" name="TextBox 5">
            <a:extLst>
              <a:ext uri="{FF2B5EF4-FFF2-40B4-BE49-F238E27FC236}">
                <a16:creationId xmlns:a16="http://schemas.microsoft.com/office/drawing/2014/main" id="{2FF04722-1042-5DBD-43C3-C9E994BC558E}"/>
              </a:ext>
            </a:extLst>
          </p:cNvPr>
          <p:cNvSpPr txBox="1"/>
          <p:nvPr/>
        </p:nvSpPr>
        <p:spPr>
          <a:xfrm>
            <a:off x="181947" y="4800884"/>
            <a:ext cx="1822935" cy="707886"/>
          </a:xfrm>
          <a:prstGeom prst="rect">
            <a:avLst/>
          </a:prstGeom>
          <a:noFill/>
        </p:spPr>
        <p:txBody>
          <a:bodyPr wrap="none" rtlCol="0">
            <a:spAutoFit/>
          </a:bodyPr>
          <a:lstStyle/>
          <a:p>
            <a:r>
              <a:rPr lang="en-US" sz="2000" dirty="0">
                <a:latin typeface="Poppins" pitchFamily="2" charset="77"/>
                <a:cs typeface="Poppins" pitchFamily="2" charset="77"/>
              </a:rPr>
              <a:t>Build things</a:t>
            </a:r>
          </a:p>
          <a:p>
            <a:r>
              <a:rPr lang="en-US" sz="2000" dirty="0">
                <a:latin typeface="Poppins" pitchFamily="2" charset="77"/>
                <a:cs typeface="Poppins" pitchFamily="2" charset="77"/>
                <a:sym typeface="Wingdings" pitchFamily="2" charset="2"/>
              </a:rPr>
              <a:t>Write papers</a:t>
            </a:r>
          </a:p>
        </p:txBody>
      </p:sp>
      <p:pic>
        <p:nvPicPr>
          <p:cNvPr id="7" name="Picture 4" descr="A forms-based interface generated automatically from the ScholOnto ...">
            <a:extLst>
              <a:ext uri="{FF2B5EF4-FFF2-40B4-BE49-F238E27FC236}">
                <a16:creationId xmlns:a16="http://schemas.microsoft.com/office/drawing/2014/main" id="{C13BAE57-8B3B-27EC-72EE-06F3EE980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672" y="1247156"/>
            <a:ext cx="7506927" cy="506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165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47214-DFD1-7BE1-1055-A00C2563440C}"/>
              </a:ext>
            </a:extLst>
          </p:cNvPr>
          <p:cNvSpPr>
            <a:spLocks noGrp="1"/>
          </p:cNvSpPr>
          <p:nvPr>
            <p:ph type="body" sz="quarter" idx="24"/>
          </p:nvPr>
        </p:nvSpPr>
        <p:spPr/>
        <p:txBody>
          <a:bodyPr/>
          <a:lstStyle/>
          <a:p>
            <a:r>
              <a:rPr lang="en-US" dirty="0"/>
              <a:t>1990s Post PhD Party Time!</a:t>
            </a:r>
          </a:p>
        </p:txBody>
      </p:sp>
      <p:sp>
        <p:nvSpPr>
          <p:cNvPr id="4" name="TextBox 3">
            <a:extLst>
              <a:ext uri="{FF2B5EF4-FFF2-40B4-BE49-F238E27FC236}">
                <a16:creationId xmlns:a16="http://schemas.microsoft.com/office/drawing/2014/main" id="{83D98687-7C42-904B-006B-34FD0E022F82}"/>
              </a:ext>
            </a:extLst>
          </p:cNvPr>
          <p:cNvSpPr txBox="1"/>
          <p:nvPr/>
        </p:nvSpPr>
        <p:spPr>
          <a:xfrm>
            <a:off x="181947" y="1484416"/>
            <a:ext cx="3191899" cy="1015663"/>
          </a:xfrm>
          <a:prstGeom prst="rect">
            <a:avLst/>
          </a:prstGeom>
          <a:noFill/>
        </p:spPr>
        <p:txBody>
          <a:bodyPr wrap="none" rtlCol="0">
            <a:spAutoFit/>
          </a:bodyPr>
          <a:lstStyle/>
          <a:p>
            <a:r>
              <a:rPr lang="en-US" sz="2000" dirty="0">
                <a:latin typeface="Poppins" pitchFamily="2" charset="77"/>
                <a:cs typeface="Poppins" pitchFamily="2" charset="77"/>
              </a:rPr>
              <a:t>No PhD! </a:t>
            </a:r>
            <a:r>
              <a:rPr lang="en-US" sz="2000" dirty="0">
                <a:latin typeface="Poppins" pitchFamily="2" charset="77"/>
                <a:cs typeface="Poppins" pitchFamily="2" charset="77"/>
                <a:sym typeface="Wingdings" pitchFamily="2" charset="2"/>
              </a:rPr>
              <a:t></a:t>
            </a:r>
          </a:p>
          <a:p>
            <a:r>
              <a:rPr lang="en-US" sz="2000" dirty="0">
                <a:latin typeface="Poppins" pitchFamily="2" charset="77"/>
                <a:cs typeface="Poppins" pitchFamily="2" charset="77"/>
                <a:sym typeface="Wingdings" pitchFamily="2" charset="2"/>
              </a:rPr>
              <a:t>No Administration!   </a:t>
            </a:r>
          </a:p>
          <a:p>
            <a:r>
              <a:rPr lang="en-US" sz="2000" dirty="0">
                <a:latin typeface="Poppins" pitchFamily="2" charset="77"/>
                <a:cs typeface="Poppins" pitchFamily="2" charset="77"/>
                <a:sym typeface="Wingdings" pitchFamily="2" charset="2"/>
              </a:rPr>
              <a:t>No Management! </a:t>
            </a:r>
          </a:p>
        </p:txBody>
      </p:sp>
      <p:sp>
        <p:nvSpPr>
          <p:cNvPr id="5" name="TextBox 4">
            <a:extLst>
              <a:ext uri="{FF2B5EF4-FFF2-40B4-BE49-F238E27FC236}">
                <a16:creationId xmlns:a16="http://schemas.microsoft.com/office/drawing/2014/main" id="{9F17EC98-708A-C4C5-8ABC-E66CAB6817AC}"/>
              </a:ext>
            </a:extLst>
          </p:cNvPr>
          <p:cNvSpPr txBox="1"/>
          <p:nvPr/>
        </p:nvSpPr>
        <p:spPr>
          <a:xfrm>
            <a:off x="181947" y="2988762"/>
            <a:ext cx="3281343" cy="1631216"/>
          </a:xfrm>
          <a:prstGeom prst="rect">
            <a:avLst/>
          </a:prstGeom>
          <a:noFill/>
        </p:spPr>
        <p:txBody>
          <a:bodyPr wrap="square" rtlCol="0">
            <a:spAutoFit/>
          </a:bodyPr>
          <a:lstStyle/>
          <a:p>
            <a:r>
              <a:rPr lang="en-US" sz="2000" b="1" dirty="0">
                <a:latin typeface="Poppins" pitchFamily="2" charset="77"/>
                <a:cs typeface="Poppins" pitchFamily="2" charset="77"/>
              </a:rPr>
              <a:t>Internet Software </a:t>
            </a:r>
            <a:r>
              <a:rPr lang="en-US" sz="2000" b="1" dirty="0" err="1">
                <a:latin typeface="Poppins" pitchFamily="2" charset="77"/>
                <a:cs typeface="Poppins" pitchFamily="2" charset="77"/>
              </a:rPr>
              <a:t>Visualisation</a:t>
            </a:r>
            <a:r>
              <a:rPr lang="en-US" sz="2000" b="1" dirty="0">
                <a:latin typeface="Poppins" pitchFamily="2" charset="77"/>
                <a:cs typeface="Poppins" pitchFamily="2" charset="77"/>
              </a:rPr>
              <a:t> Lab</a:t>
            </a:r>
          </a:p>
          <a:p>
            <a:r>
              <a:rPr lang="en-US" sz="2000" dirty="0">
                <a:latin typeface="Poppins" pitchFamily="2" charset="77"/>
                <a:cs typeface="Poppins" pitchFamily="2" charset="77"/>
              </a:rPr>
              <a:t>Synchronous and asynchronous sharing of semantic execution</a:t>
            </a:r>
          </a:p>
        </p:txBody>
      </p:sp>
      <p:sp>
        <p:nvSpPr>
          <p:cNvPr id="6" name="TextBox 5">
            <a:extLst>
              <a:ext uri="{FF2B5EF4-FFF2-40B4-BE49-F238E27FC236}">
                <a16:creationId xmlns:a16="http://schemas.microsoft.com/office/drawing/2014/main" id="{2FF04722-1042-5DBD-43C3-C9E994BC558E}"/>
              </a:ext>
            </a:extLst>
          </p:cNvPr>
          <p:cNvSpPr txBox="1"/>
          <p:nvPr/>
        </p:nvSpPr>
        <p:spPr>
          <a:xfrm>
            <a:off x="181947" y="4800884"/>
            <a:ext cx="1822935" cy="707886"/>
          </a:xfrm>
          <a:prstGeom prst="rect">
            <a:avLst/>
          </a:prstGeom>
          <a:noFill/>
        </p:spPr>
        <p:txBody>
          <a:bodyPr wrap="none" rtlCol="0">
            <a:spAutoFit/>
          </a:bodyPr>
          <a:lstStyle/>
          <a:p>
            <a:r>
              <a:rPr lang="en-US" sz="2000" dirty="0">
                <a:latin typeface="Poppins" pitchFamily="2" charset="77"/>
                <a:cs typeface="Poppins" pitchFamily="2" charset="77"/>
              </a:rPr>
              <a:t>Build things</a:t>
            </a:r>
          </a:p>
          <a:p>
            <a:r>
              <a:rPr lang="en-US" sz="2000" dirty="0">
                <a:latin typeface="Poppins" pitchFamily="2" charset="77"/>
                <a:cs typeface="Poppins" pitchFamily="2" charset="77"/>
                <a:sym typeface="Wingdings" pitchFamily="2" charset="2"/>
              </a:rPr>
              <a:t>Write papers</a:t>
            </a:r>
          </a:p>
        </p:txBody>
      </p:sp>
      <p:pic>
        <p:nvPicPr>
          <p:cNvPr id="3" name="Picture 2">
            <a:extLst>
              <a:ext uri="{FF2B5EF4-FFF2-40B4-BE49-F238E27FC236}">
                <a16:creationId xmlns:a16="http://schemas.microsoft.com/office/drawing/2014/main" id="{7C211A23-FF46-D80A-43D2-37168CF08052}"/>
              </a:ext>
            </a:extLst>
          </p:cNvPr>
          <p:cNvPicPr>
            <a:picLocks noChangeAspect="1"/>
          </p:cNvPicPr>
          <p:nvPr/>
        </p:nvPicPr>
        <p:blipFill>
          <a:blip r:embed="rId2"/>
          <a:stretch>
            <a:fillRect/>
          </a:stretch>
        </p:blipFill>
        <p:spPr>
          <a:xfrm>
            <a:off x="5671785" y="520136"/>
            <a:ext cx="5903053" cy="6119679"/>
          </a:xfrm>
          <a:prstGeom prst="rect">
            <a:avLst/>
          </a:prstGeom>
        </p:spPr>
      </p:pic>
    </p:spTree>
    <p:extLst>
      <p:ext uri="{BB962C8B-B14F-4D97-AF65-F5344CB8AC3E}">
        <p14:creationId xmlns:p14="http://schemas.microsoft.com/office/powerpoint/2010/main" val="638346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47214-DFD1-7BE1-1055-A00C2563440C}"/>
              </a:ext>
            </a:extLst>
          </p:cNvPr>
          <p:cNvSpPr>
            <a:spLocks noGrp="1"/>
          </p:cNvSpPr>
          <p:nvPr>
            <p:ph type="body" sz="quarter" idx="24"/>
          </p:nvPr>
        </p:nvSpPr>
        <p:spPr/>
        <p:txBody>
          <a:bodyPr/>
          <a:lstStyle/>
          <a:p>
            <a:r>
              <a:rPr lang="en-US" dirty="0"/>
              <a:t>1990s Post PhD Party Time!</a:t>
            </a:r>
          </a:p>
        </p:txBody>
      </p:sp>
      <p:sp>
        <p:nvSpPr>
          <p:cNvPr id="4" name="TextBox 3">
            <a:extLst>
              <a:ext uri="{FF2B5EF4-FFF2-40B4-BE49-F238E27FC236}">
                <a16:creationId xmlns:a16="http://schemas.microsoft.com/office/drawing/2014/main" id="{83D98687-7C42-904B-006B-34FD0E022F82}"/>
              </a:ext>
            </a:extLst>
          </p:cNvPr>
          <p:cNvSpPr txBox="1"/>
          <p:nvPr/>
        </p:nvSpPr>
        <p:spPr>
          <a:xfrm>
            <a:off x="181947" y="1484416"/>
            <a:ext cx="3191899" cy="1015663"/>
          </a:xfrm>
          <a:prstGeom prst="rect">
            <a:avLst/>
          </a:prstGeom>
          <a:noFill/>
        </p:spPr>
        <p:txBody>
          <a:bodyPr wrap="none" rtlCol="0">
            <a:spAutoFit/>
          </a:bodyPr>
          <a:lstStyle/>
          <a:p>
            <a:r>
              <a:rPr lang="en-US" sz="2000" dirty="0">
                <a:latin typeface="Poppins" pitchFamily="2" charset="77"/>
                <a:cs typeface="Poppins" pitchFamily="2" charset="77"/>
              </a:rPr>
              <a:t>No PhD! </a:t>
            </a:r>
            <a:r>
              <a:rPr lang="en-US" sz="2000" dirty="0">
                <a:latin typeface="Poppins" pitchFamily="2" charset="77"/>
                <a:cs typeface="Poppins" pitchFamily="2" charset="77"/>
                <a:sym typeface="Wingdings" pitchFamily="2" charset="2"/>
              </a:rPr>
              <a:t></a:t>
            </a:r>
          </a:p>
          <a:p>
            <a:r>
              <a:rPr lang="en-US" sz="2000" dirty="0">
                <a:latin typeface="Poppins" pitchFamily="2" charset="77"/>
                <a:cs typeface="Poppins" pitchFamily="2" charset="77"/>
                <a:sym typeface="Wingdings" pitchFamily="2" charset="2"/>
              </a:rPr>
              <a:t>No Administration!   </a:t>
            </a:r>
          </a:p>
          <a:p>
            <a:r>
              <a:rPr lang="en-US" sz="2000" dirty="0">
                <a:latin typeface="Poppins" pitchFamily="2" charset="77"/>
                <a:cs typeface="Poppins" pitchFamily="2" charset="77"/>
                <a:sym typeface="Wingdings" pitchFamily="2" charset="2"/>
              </a:rPr>
              <a:t>No Management! </a:t>
            </a:r>
          </a:p>
        </p:txBody>
      </p:sp>
      <p:sp>
        <p:nvSpPr>
          <p:cNvPr id="5" name="TextBox 4">
            <a:extLst>
              <a:ext uri="{FF2B5EF4-FFF2-40B4-BE49-F238E27FC236}">
                <a16:creationId xmlns:a16="http://schemas.microsoft.com/office/drawing/2014/main" id="{9F17EC98-708A-C4C5-8ABC-E66CAB6817AC}"/>
              </a:ext>
            </a:extLst>
          </p:cNvPr>
          <p:cNvSpPr txBox="1"/>
          <p:nvPr/>
        </p:nvSpPr>
        <p:spPr>
          <a:xfrm>
            <a:off x="181947" y="2988762"/>
            <a:ext cx="3281343" cy="707886"/>
          </a:xfrm>
          <a:prstGeom prst="rect">
            <a:avLst/>
          </a:prstGeom>
          <a:noFill/>
        </p:spPr>
        <p:txBody>
          <a:bodyPr wrap="square" rtlCol="0">
            <a:spAutoFit/>
          </a:bodyPr>
          <a:lstStyle/>
          <a:p>
            <a:r>
              <a:rPr lang="en-US" sz="2000" b="1" dirty="0">
                <a:latin typeface="Poppins" pitchFamily="2" charset="77"/>
                <a:cs typeface="Poppins" pitchFamily="2" charset="77"/>
              </a:rPr>
              <a:t>Magpie</a:t>
            </a:r>
          </a:p>
          <a:p>
            <a:r>
              <a:rPr lang="en-US" sz="2000" dirty="0">
                <a:latin typeface="Poppins" pitchFamily="2" charset="77"/>
                <a:cs typeface="Poppins" pitchFamily="2" charset="77"/>
              </a:rPr>
              <a:t>Semantic Web Browser</a:t>
            </a:r>
          </a:p>
        </p:txBody>
      </p:sp>
      <p:sp>
        <p:nvSpPr>
          <p:cNvPr id="6" name="TextBox 5">
            <a:extLst>
              <a:ext uri="{FF2B5EF4-FFF2-40B4-BE49-F238E27FC236}">
                <a16:creationId xmlns:a16="http://schemas.microsoft.com/office/drawing/2014/main" id="{2FF04722-1042-5DBD-43C3-C9E994BC558E}"/>
              </a:ext>
            </a:extLst>
          </p:cNvPr>
          <p:cNvSpPr txBox="1"/>
          <p:nvPr/>
        </p:nvSpPr>
        <p:spPr>
          <a:xfrm>
            <a:off x="181947" y="4800884"/>
            <a:ext cx="1822935" cy="707886"/>
          </a:xfrm>
          <a:prstGeom prst="rect">
            <a:avLst/>
          </a:prstGeom>
          <a:noFill/>
        </p:spPr>
        <p:txBody>
          <a:bodyPr wrap="none" rtlCol="0">
            <a:spAutoFit/>
          </a:bodyPr>
          <a:lstStyle/>
          <a:p>
            <a:r>
              <a:rPr lang="en-US" sz="2000" dirty="0">
                <a:latin typeface="Poppins" pitchFamily="2" charset="77"/>
                <a:cs typeface="Poppins" pitchFamily="2" charset="77"/>
              </a:rPr>
              <a:t>Build things</a:t>
            </a:r>
          </a:p>
          <a:p>
            <a:r>
              <a:rPr lang="en-US" sz="2000" dirty="0">
                <a:latin typeface="Poppins" pitchFamily="2" charset="77"/>
                <a:cs typeface="Poppins" pitchFamily="2" charset="77"/>
                <a:sym typeface="Wingdings" pitchFamily="2" charset="2"/>
              </a:rPr>
              <a:t>Write papers</a:t>
            </a:r>
          </a:p>
        </p:txBody>
      </p:sp>
      <p:pic>
        <p:nvPicPr>
          <p:cNvPr id="3" name="Picture 2">
            <a:extLst>
              <a:ext uri="{FF2B5EF4-FFF2-40B4-BE49-F238E27FC236}">
                <a16:creationId xmlns:a16="http://schemas.microsoft.com/office/drawing/2014/main" id="{498CEBFA-7E6D-EDE0-25D4-3C9DE7DA06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6523" y="1158107"/>
            <a:ext cx="6997123" cy="5295229"/>
          </a:xfrm>
          <a:prstGeom prst="rect">
            <a:avLst/>
          </a:prstGeom>
          <a:noFill/>
          <a:ln>
            <a:noFill/>
          </a:ln>
        </p:spPr>
      </p:pic>
    </p:spTree>
    <p:extLst>
      <p:ext uri="{BB962C8B-B14F-4D97-AF65-F5344CB8AC3E}">
        <p14:creationId xmlns:p14="http://schemas.microsoft.com/office/powerpoint/2010/main" val="904914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EACB70-A002-8578-F35B-434B5BA3C377}"/>
              </a:ext>
            </a:extLst>
          </p:cNvPr>
          <p:cNvSpPr>
            <a:spLocks noGrp="1"/>
          </p:cNvSpPr>
          <p:nvPr>
            <p:ph type="body" sz="quarter" idx="24"/>
          </p:nvPr>
        </p:nvSpPr>
        <p:spPr>
          <a:xfrm>
            <a:off x="413914" y="186833"/>
            <a:ext cx="11446392" cy="497161"/>
          </a:xfrm>
        </p:spPr>
        <p:txBody>
          <a:bodyPr/>
          <a:lstStyle/>
          <a:p>
            <a:r>
              <a:rPr lang="en-US" dirty="0"/>
              <a:t>Possible Research Career/Lab Strategy with Mitigations</a:t>
            </a:r>
          </a:p>
        </p:txBody>
      </p:sp>
      <p:sp>
        <p:nvSpPr>
          <p:cNvPr id="7" name="TextBox 6">
            <a:extLst>
              <a:ext uri="{FF2B5EF4-FFF2-40B4-BE49-F238E27FC236}">
                <a16:creationId xmlns:a16="http://schemas.microsoft.com/office/drawing/2014/main" id="{AA214E57-160D-9E51-136F-B91C486B0D86}"/>
              </a:ext>
            </a:extLst>
          </p:cNvPr>
          <p:cNvSpPr txBox="1"/>
          <p:nvPr/>
        </p:nvSpPr>
        <p:spPr>
          <a:xfrm>
            <a:off x="4622744" y="1808055"/>
            <a:ext cx="2946512" cy="646331"/>
          </a:xfrm>
          <a:prstGeom prst="rect">
            <a:avLst/>
          </a:prstGeom>
          <a:noFill/>
        </p:spPr>
        <p:txBody>
          <a:bodyPr wrap="none" rtlCol="0">
            <a:spAutoFit/>
          </a:bodyPr>
          <a:lstStyle/>
          <a:p>
            <a:r>
              <a:rPr lang="en-US" sz="3600" dirty="0"/>
              <a:t>Do Good Work</a:t>
            </a:r>
          </a:p>
        </p:txBody>
      </p:sp>
      <p:sp>
        <p:nvSpPr>
          <p:cNvPr id="14" name="TextBox 13">
            <a:extLst>
              <a:ext uri="{FF2B5EF4-FFF2-40B4-BE49-F238E27FC236}">
                <a16:creationId xmlns:a16="http://schemas.microsoft.com/office/drawing/2014/main" id="{2339EC69-2B48-2B81-E9F5-473CA9E2F4A3}"/>
              </a:ext>
            </a:extLst>
          </p:cNvPr>
          <p:cNvSpPr txBox="1"/>
          <p:nvPr/>
        </p:nvSpPr>
        <p:spPr>
          <a:xfrm rot="17873260">
            <a:off x="2774203" y="2789631"/>
            <a:ext cx="1403846" cy="400110"/>
          </a:xfrm>
          <a:prstGeom prst="rect">
            <a:avLst/>
          </a:prstGeom>
          <a:noFill/>
        </p:spPr>
        <p:txBody>
          <a:bodyPr wrap="none" rtlCol="0">
            <a:spAutoFit/>
          </a:bodyPr>
          <a:lstStyle/>
          <a:p>
            <a:r>
              <a:rPr lang="en-US" sz="2000" i="1" dirty="0"/>
              <a:t>drink coffee</a:t>
            </a:r>
          </a:p>
        </p:txBody>
      </p:sp>
      <p:sp>
        <p:nvSpPr>
          <p:cNvPr id="15" name="TextBox 14">
            <a:extLst>
              <a:ext uri="{FF2B5EF4-FFF2-40B4-BE49-F238E27FC236}">
                <a16:creationId xmlns:a16="http://schemas.microsoft.com/office/drawing/2014/main" id="{F741F1E1-DBA3-F44C-C5BA-BCBC23104E4A}"/>
              </a:ext>
            </a:extLst>
          </p:cNvPr>
          <p:cNvSpPr txBox="1"/>
          <p:nvPr/>
        </p:nvSpPr>
        <p:spPr>
          <a:xfrm rot="2625070">
            <a:off x="7939129" y="2743247"/>
            <a:ext cx="1290738" cy="400110"/>
          </a:xfrm>
          <a:prstGeom prst="rect">
            <a:avLst/>
          </a:prstGeom>
          <a:noFill/>
        </p:spPr>
        <p:txBody>
          <a:bodyPr wrap="none" rtlCol="0">
            <a:spAutoFit/>
          </a:bodyPr>
          <a:lstStyle/>
          <a:p>
            <a:r>
              <a:rPr lang="en-US" sz="2000" i="1" dirty="0"/>
              <a:t>Hype work</a:t>
            </a:r>
          </a:p>
        </p:txBody>
      </p:sp>
      <p:sp>
        <p:nvSpPr>
          <p:cNvPr id="16" name="TextBox 15">
            <a:extLst>
              <a:ext uri="{FF2B5EF4-FFF2-40B4-BE49-F238E27FC236}">
                <a16:creationId xmlns:a16="http://schemas.microsoft.com/office/drawing/2014/main" id="{D9BD2D78-D66A-3732-8B0F-6986E0A72138}"/>
              </a:ext>
            </a:extLst>
          </p:cNvPr>
          <p:cNvSpPr txBox="1"/>
          <p:nvPr/>
        </p:nvSpPr>
        <p:spPr>
          <a:xfrm>
            <a:off x="4592264" y="4587669"/>
            <a:ext cx="2743059" cy="400110"/>
          </a:xfrm>
          <a:prstGeom prst="rect">
            <a:avLst/>
          </a:prstGeom>
          <a:noFill/>
        </p:spPr>
        <p:txBody>
          <a:bodyPr wrap="none" rtlCol="0">
            <a:spAutoFit/>
          </a:bodyPr>
          <a:lstStyle/>
          <a:p>
            <a:r>
              <a:rPr lang="en-US" sz="2000" i="1" dirty="0"/>
              <a:t>Go drinking with funders</a:t>
            </a:r>
          </a:p>
        </p:txBody>
      </p:sp>
      <p:sp>
        <p:nvSpPr>
          <p:cNvPr id="17" name="Right Arrow 16">
            <a:extLst>
              <a:ext uri="{FF2B5EF4-FFF2-40B4-BE49-F238E27FC236}">
                <a16:creationId xmlns:a16="http://schemas.microsoft.com/office/drawing/2014/main" id="{FED3443C-7CCB-3186-7950-A70E2493556A}"/>
              </a:ext>
            </a:extLst>
          </p:cNvPr>
          <p:cNvSpPr/>
          <p:nvPr/>
        </p:nvSpPr>
        <p:spPr>
          <a:xfrm rot="2641203">
            <a:off x="7371272" y="2994813"/>
            <a:ext cx="2200674" cy="40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CE46897-7ED5-E9E9-6261-659511760F80}"/>
              </a:ext>
            </a:extLst>
          </p:cNvPr>
          <p:cNvSpPr txBox="1"/>
          <p:nvPr/>
        </p:nvSpPr>
        <p:spPr>
          <a:xfrm>
            <a:off x="7191318" y="4063545"/>
            <a:ext cx="3586495" cy="646331"/>
          </a:xfrm>
          <a:prstGeom prst="rect">
            <a:avLst/>
          </a:prstGeom>
          <a:noFill/>
        </p:spPr>
        <p:txBody>
          <a:bodyPr wrap="none" rtlCol="0">
            <a:spAutoFit/>
          </a:bodyPr>
          <a:lstStyle/>
          <a:p>
            <a:r>
              <a:rPr lang="en-US" sz="3600" dirty="0"/>
              <a:t>Disseminate Work</a:t>
            </a:r>
          </a:p>
        </p:txBody>
      </p:sp>
      <p:sp>
        <p:nvSpPr>
          <p:cNvPr id="13" name="TextBox 12">
            <a:extLst>
              <a:ext uri="{FF2B5EF4-FFF2-40B4-BE49-F238E27FC236}">
                <a16:creationId xmlns:a16="http://schemas.microsoft.com/office/drawing/2014/main" id="{1F1896A4-FC88-7360-6DAA-D826629861F3}"/>
              </a:ext>
            </a:extLst>
          </p:cNvPr>
          <p:cNvSpPr txBox="1"/>
          <p:nvPr/>
        </p:nvSpPr>
        <p:spPr>
          <a:xfrm>
            <a:off x="1414188" y="4063545"/>
            <a:ext cx="3071162" cy="646331"/>
          </a:xfrm>
          <a:prstGeom prst="rect">
            <a:avLst/>
          </a:prstGeom>
          <a:noFill/>
        </p:spPr>
        <p:txBody>
          <a:bodyPr wrap="none" rtlCol="0">
            <a:spAutoFit/>
          </a:bodyPr>
          <a:lstStyle/>
          <a:p>
            <a:r>
              <a:rPr lang="en-US" sz="3600" dirty="0"/>
              <a:t>Attract Funding</a:t>
            </a:r>
          </a:p>
        </p:txBody>
      </p:sp>
      <p:sp>
        <p:nvSpPr>
          <p:cNvPr id="18" name="Right Arrow 17">
            <a:extLst>
              <a:ext uri="{FF2B5EF4-FFF2-40B4-BE49-F238E27FC236}">
                <a16:creationId xmlns:a16="http://schemas.microsoft.com/office/drawing/2014/main" id="{6D98B579-B58B-ED13-42A2-130398512176}"/>
              </a:ext>
            </a:extLst>
          </p:cNvPr>
          <p:cNvSpPr/>
          <p:nvPr/>
        </p:nvSpPr>
        <p:spPr>
          <a:xfrm rot="10800000">
            <a:off x="4737997" y="4185752"/>
            <a:ext cx="2200674" cy="40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a:extLst>
              <a:ext uri="{FF2B5EF4-FFF2-40B4-BE49-F238E27FC236}">
                <a16:creationId xmlns:a16="http://schemas.microsoft.com/office/drawing/2014/main" id="{E6DD83E1-EBFC-96CB-14B4-2091E4348120}"/>
              </a:ext>
            </a:extLst>
          </p:cNvPr>
          <p:cNvSpPr/>
          <p:nvPr/>
        </p:nvSpPr>
        <p:spPr>
          <a:xfrm rot="17878958">
            <a:off x="2665873" y="2896488"/>
            <a:ext cx="2200674" cy="40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9E2FC23E-E654-23F6-6B9A-C0BA9957FAFD}"/>
              </a:ext>
            </a:extLst>
          </p:cNvPr>
          <p:cNvGrpSpPr/>
          <p:nvPr/>
        </p:nvGrpSpPr>
        <p:grpSpPr>
          <a:xfrm rot="2700000">
            <a:off x="5469401" y="1748314"/>
            <a:ext cx="765810" cy="765810"/>
            <a:chOff x="8898255" y="1154430"/>
            <a:chExt cx="765810" cy="765810"/>
          </a:xfrm>
        </p:grpSpPr>
        <p:cxnSp>
          <p:nvCxnSpPr>
            <p:cNvPr id="6" name="Straight Connector 5">
              <a:extLst>
                <a:ext uri="{FF2B5EF4-FFF2-40B4-BE49-F238E27FC236}">
                  <a16:creationId xmlns:a16="http://schemas.microsoft.com/office/drawing/2014/main" id="{B003908B-F988-6FB0-BE13-0DD9CBB8983F}"/>
                </a:ext>
              </a:extLst>
            </p:cNvPr>
            <p:cNvCxnSpPr>
              <a:cxnSpLocks/>
            </p:cNvCxnSpPr>
            <p:nvPr/>
          </p:nvCxnSpPr>
          <p:spPr>
            <a:xfrm>
              <a:off x="9281160" y="1154430"/>
              <a:ext cx="0" cy="7658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B82B1D4-5759-72C7-2151-D5DA93EE9D74}"/>
                </a:ext>
              </a:extLst>
            </p:cNvPr>
            <p:cNvCxnSpPr>
              <a:cxnSpLocks/>
            </p:cNvCxnSpPr>
            <p:nvPr/>
          </p:nvCxnSpPr>
          <p:spPr>
            <a:xfrm rot="5400000">
              <a:off x="9281160" y="1154430"/>
              <a:ext cx="0" cy="7658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069EE8F-7938-95C6-BB82-84F0AB88D45F}"/>
              </a:ext>
            </a:extLst>
          </p:cNvPr>
          <p:cNvGrpSpPr/>
          <p:nvPr/>
        </p:nvGrpSpPr>
        <p:grpSpPr>
          <a:xfrm rot="2700000">
            <a:off x="8370068" y="3986733"/>
            <a:ext cx="765810" cy="765810"/>
            <a:chOff x="8898255" y="1154430"/>
            <a:chExt cx="765810" cy="765810"/>
          </a:xfrm>
        </p:grpSpPr>
        <p:cxnSp>
          <p:nvCxnSpPr>
            <p:cNvPr id="11" name="Straight Connector 10">
              <a:extLst>
                <a:ext uri="{FF2B5EF4-FFF2-40B4-BE49-F238E27FC236}">
                  <a16:creationId xmlns:a16="http://schemas.microsoft.com/office/drawing/2014/main" id="{B42AA009-8038-DAD7-9BE7-24EED47E0FCC}"/>
                </a:ext>
              </a:extLst>
            </p:cNvPr>
            <p:cNvCxnSpPr>
              <a:cxnSpLocks/>
            </p:cNvCxnSpPr>
            <p:nvPr/>
          </p:nvCxnSpPr>
          <p:spPr>
            <a:xfrm>
              <a:off x="9281160" y="1154430"/>
              <a:ext cx="0" cy="7658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398C9D-8F24-E6EE-C041-0ECA53C73D15}"/>
                </a:ext>
              </a:extLst>
            </p:cNvPr>
            <p:cNvCxnSpPr>
              <a:cxnSpLocks/>
            </p:cNvCxnSpPr>
            <p:nvPr/>
          </p:nvCxnSpPr>
          <p:spPr>
            <a:xfrm rot="5400000">
              <a:off x="9281160" y="1154430"/>
              <a:ext cx="0" cy="7658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60A937A-77D3-8C63-59C5-A046CBA8D28C}"/>
              </a:ext>
            </a:extLst>
          </p:cNvPr>
          <p:cNvGrpSpPr/>
          <p:nvPr/>
        </p:nvGrpSpPr>
        <p:grpSpPr>
          <a:xfrm rot="2700000">
            <a:off x="2273204" y="4003806"/>
            <a:ext cx="765810" cy="765810"/>
            <a:chOff x="8898255" y="1154430"/>
            <a:chExt cx="765810" cy="765810"/>
          </a:xfrm>
        </p:grpSpPr>
        <p:cxnSp>
          <p:nvCxnSpPr>
            <p:cNvPr id="23" name="Straight Connector 22">
              <a:extLst>
                <a:ext uri="{FF2B5EF4-FFF2-40B4-BE49-F238E27FC236}">
                  <a16:creationId xmlns:a16="http://schemas.microsoft.com/office/drawing/2014/main" id="{3DF6B625-4A49-D326-193B-F7A443E5C846}"/>
                </a:ext>
              </a:extLst>
            </p:cNvPr>
            <p:cNvCxnSpPr>
              <a:cxnSpLocks/>
            </p:cNvCxnSpPr>
            <p:nvPr/>
          </p:nvCxnSpPr>
          <p:spPr>
            <a:xfrm>
              <a:off x="9281160" y="1154430"/>
              <a:ext cx="0" cy="7658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F369916-527E-2E40-B21E-D85512DC0301}"/>
                </a:ext>
              </a:extLst>
            </p:cNvPr>
            <p:cNvCxnSpPr>
              <a:cxnSpLocks/>
            </p:cNvCxnSpPr>
            <p:nvPr/>
          </p:nvCxnSpPr>
          <p:spPr>
            <a:xfrm rot="5400000">
              <a:off x="9281160" y="1154430"/>
              <a:ext cx="0" cy="7658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973A866D-7EB3-ED8A-08CF-B29F0CB0D33B}"/>
              </a:ext>
            </a:extLst>
          </p:cNvPr>
          <p:cNvSpPr txBox="1"/>
          <p:nvPr/>
        </p:nvSpPr>
        <p:spPr>
          <a:xfrm>
            <a:off x="2665199" y="6137001"/>
            <a:ext cx="8553945" cy="523220"/>
          </a:xfrm>
          <a:prstGeom prst="rect">
            <a:avLst/>
          </a:prstGeom>
          <a:noFill/>
        </p:spPr>
        <p:txBody>
          <a:bodyPr wrap="none" rtlCol="0">
            <a:spAutoFit/>
          </a:bodyPr>
          <a:lstStyle/>
          <a:p>
            <a:r>
              <a:rPr lang="en-US" sz="2800" dirty="0">
                <a:latin typeface="Poppins" pitchFamily="2" charset="77"/>
                <a:cs typeface="Poppins" pitchFamily="2" charset="77"/>
              </a:rPr>
              <a:t>Tip 7: Follow the first part; reflect on the second</a:t>
            </a:r>
          </a:p>
        </p:txBody>
      </p:sp>
    </p:spTree>
    <p:extLst>
      <p:ext uri="{BB962C8B-B14F-4D97-AF65-F5344CB8AC3E}">
        <p14:creationId xmlns:p14="http://schemas.microsoft.com/office/powerpoint/2010/main" val="274188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ssolv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dissolv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dissolv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dissolve">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P spid="17" grpId="0" animBg="1"/>
      <p:bldP spid="12" grpId="0"/>
      <p:bldP spid="13" grpId="0"/>
      <p:bldP spid="18" grpId="0" animBg="1"/>
      <p:bldP spid="19"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573BF1-F661-9731-6BC2-910DD290C8FC}"/>
              </a:ext>
            </a:extLst>
          </p:cNvPr>
          <p:cNvSpPr>
            <a:spLocks noGrp="1"/>
          </p:cNvSpPr>
          <p:nvPr>
            <p:ph type="body" sz="quarter" idx="24"/>
          </p:nvPr>
        </p:nvSpPr>
        <p:spPr/>
        <p:txBody>
          <a:bodyPr/>
          <a:lstStyle/>
          <a:p>
            <a:r>
              <a:rPr lang="en-US" dirty="0"/>
              <a:t>Tip 8: Beware of metrics (e.g. h-index)</a:t>
            </a:r>
          </a:p>
        </p:txBody>
      </p:sp>
      <p:pic>
        <p:nvPicPr>
          <p:cNvPr id="4" name="Picture 3" descr="Journal of Universal Rejection.png">
            <a:extLst>
              <a:ext uri="{FF2B5EF4-FFF2-40B4-BE49-F238E27FC236}">
                <a16:creationId xmlns:a16="http://schemas.microsoft.com/office/drawing/2014/main" id="{2E9FA865-0BAE-2B8F-B73C-456244337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35" y="1435325"/>
            <a:ext cx="10138495" cy="4094106"/>
          </a:xfrm>
          <a:prstGeom prst="rect">
            <a:avLst/>
          </a:prstGeom>
        </p:spPr>
      </p:pic>
    </p:spTree>
    <p:extLst>
      <p:ext uri="{BB962C8B-B14F-4D97-AF65-F5344CB8AC3E}">
        <p14:creationId xmlns:p14="http://schemas.microsoft.com/office/powerpoint/2010/main" val="749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6BA168-4077-7E62-0558-837D300EF485}"/>
              </a:ext>
            </a:extLst>
          </p:cNvPr>
          <p:cNvSpPr>
            <a:spLocks noGrp="1"/>
          </p:cNvSpPr>
          <p:nvPr>
            <p:ph type="body" sz="quarter" idx="24"/>
          </p:nvPr>
        </p:nvSpPr>
        <p:spPr>
          <a:xfrm>
            <a:off x="413915" y="404664"/>
            <a:ext cx="7015585" cy="1081236"/>
          </a:xfrm>
        </p:spPr>
        <p:txBody>
          <a:bodyPr/>
          <a:lstStyle/>
          <a:p>
            <a:r>
              <a:rPr lang="en-US" dirty="0"/>
              <a:t>Tip 9: Rules for Going to Meetings</a:t>
            </a:r>
          </a:p>
        </p:txBody>
      </p:sp>
      <p:pic>
        <p:nvPicPr>
          <p:cNvPr id="4" name="Picture 3">
            <a:extLst>
              <a:ext uri="{FF2B5EF4-FFF2-40B4-BE49-F238E27FC236}">
                <a16:creationId xmlns:a16="http://schemas.microsoft.com/office/drawing/2014/main" id="{807F17B0-B0F2-338F-AB09-30DFD39693A0}"/>
              </a:ext>
            </a:extLst>
          </p:cNvPr>
          <p:cNvPicPr>
            <a:picLocks noChangeAspect="1"/>
          </p:cNvPicPr>
          <p:nvPr/>
        </p:nvPicPr>
        <p:blipFill>
          <a:blip r:embed="rId4"/>
          <a:stretch>
            <a:fillRect/>
          </a:stretch>
        </p:blipFill>
        <p:spPr>
          <a:xfrm>
            <a:off x="8444752" y="12126"/>
            <a:ext cx="3747247" cy="2810435"/>
          </a:xfrm>
          <a:prstGeom prst="rect">
            <a:avLst/>
          </a:prstGeom>
        </p:spPr>
      </p:pic>
      <p:sp>
        <p:nvSpPr>
          <p:cNvPr id="5" name="TextBox 4">
            <a:extLst>
              <a:ext uri="{FF2B5EF4-FFF2-40B4-BE49-F238E27FC236}">
                <a16:creationId xmlns:a16="http://schemas.microsoft.com/office/drawing/2014/main" id="{CB6F4AD4-BD49-7830-10CE-9FBB67E12E9F}"/>
              </a:ext>
            </a:extLst>
          </p:cNvPr>
          <p:cNvSpPr txBox="1"/>
          <p:nvPr/>
        </p:nvSpPr>
        <p:spPr>
          <a:xfrm>
            <a:off x="239103" y="3330247"/>
            <a:ext cx="3207929" cy="461665"/>
          </a:xfrm>
          <a:prstGeom prst="rect">
            <a:avLst/>
          </a:prstGeom>
          <a:noFill/>
        </p:spPr>
        <p:txBody>
          <a:bodyPr wrap="none" rtlCol="0">
            <a:spAutoFit/>
          </a:bodyPr>
          <a:lstStyle/>
          <a:p>
            <a:pPr marL="514350" indent="-514350">
              <a:buFont typeface="+mj-lt"/>
              <a:buAutoNum type="arabicPeriod" startAt="2"/>
            </a:pPr>
            <a:r>
              <a:rPr lang="en-US" sz="2400" dirty="0">
                <a:latin typeface="Poppins" pitchFamily="2" charset="77"/>
                <a:cs typeface="Poppins" pitchFamily="2" charset="77"/>
              </a:rPr>
              <a:t>Its only business</a:t>
            </a:r>
          </a:p>
        </p:txBody>
      </p:sp>
      <p:sp>
        <p:nvSpPr>
          <p:cNvPr id="6" name="TextBox 5">
            <a:extLst>
              <a:ext uri="{FF2B5EF4-FFF2-40B4-BE49-F238E27FC236}">
                <a16:creationId xmlns:a16="http://schemas.microsoft.com/office/drawing/2014/main" id="{2F453864-0CB6-2D96-19FB-CE35D449E76A}"/>
              </a:ext>
            </a:extLst>
          </p:cNvPr>
          <p:cNvSpPr txBox="1"/>
          <p:nvPr/>
        </p:nvSpPr>
        <p:spPr>
          <a:xfrm>
            <a:off x="4245974" y="6393157"/>
            <a:ext cx="3700052" cy="369332"/>
          </a:xfrm>
          <a:prstGeom prst="rect">
            <a:avLst/>
          </a:prstGeom>
          <a:noFill/>
        </p:spPr>
        <p:txBody>
          <a:bodyPr wrap="none" rtlCol="0">
            <a:spAutoFit/>
          </a:bodyPr>
          <a:lstStyle/>
          <a:p>
            <a:r>
              <a:rPr lang="en-US" dirty="0">
                <a:latin typeface="Poppins" pitchFamily="2" charset="77"/>
                <a:cs typeface="Poppins" pitchFamily="2" charset="77"/>
              </a:rPr>
              <a:t>First VITAL Consortium Meeting</a:t>
            </a:r>
          </a:p>
        </p:txBody>
      </p:sp>
      <p:sp>
        <p:nvSpPr>
          <p:cNvPr id="7" name="TextBox 6">
            <a:extLst>
              <a:ext uri="{FF2B5EF4-FFF2-40B4-BE49-F238E27FC236}">
                <a16:creationId xmlns:a16="http://schemas.microsoft.com/office/drawing/2014/main" id="{A646235B-FAF9-5310-1B23-F86B51AB4409}"/>
              </a:ext>
            </a:extLst>
          </p:cNvPr>
          <p:cNvSpPr txBox="1"/>
          <p:nvPr/>
        </p:nvSpPr>
        <p:spPr>
          <a:xfrm>
            <a:off x="239103" y="1798792"/>
            <a:ext cx="7571303" cy="461665"/>
          </a:xfrm>
          <a:prstGeom prst="rect">
            <a:avLst/>
          </a:prstGeom>
          <a:noFill/>
        </p:spPr>
        <p:txBody>
          <a:bodyPr wrap="none" rtlCol="0">
            <a:spAutoFit/>
          </a:bodyPr>
          <a:lstStyle/>
          <a:p>
            <a:pPr marL="514350" indent="-514350">
              <a:buFont typeface="+mj-lt"/>
              <a:buAutoNum type="arabicPeriod"/>
            </a:pPr>
            <a:r>
              <a:rPr lang="en-US" sz="2400" dirty="0">
                <a:latin typeface="Poppins" pitchFamily="2" charset="77"/>
                <a:cs typeface="Poppins" pitchFamily="2" charset="77"/>
              </a:rPr>
              <a:t>Only speak when you have something to say</a:t>
            </a:r>
          </a:p>
        </p:txBody>
      </p:sp>
      <p:sp>
        <p:nvSpPr>
          <p:cNvPr id="8" name="TextBox 7">
            <a:extLst>
              <a:ext uri="{FF2B5EF4-FFF2-40B4-BE49-F238E27FC236}">
                <a16:creationId xmlns:a16="http://schemas.microsoft.com/office/drawing/2014/main" id="{BA7EBF4D-ED92-E532-300B-C80C241089E9}"/>
              </a:ext>
            </a:extLst>
          </p:cNvPr>
          <p:cNvSpPr txBox="1"/>
          <p:nvPr/>
        </p:nvSpPr>
        <p:spPr>
          <a:xfrm>
            <a:off x="239103" y="4861702"/>
            <a:ext cx="5695790" cy="461665"/>
          </a:xfrm>
          <a:prstGeom prst="rect">
            <a:avLst/>
          </a:prstGeom>
          <a:noFill/>
        </p:spPr>
        <p:txBody>
          <a:bodyPr wrap="none" rtlCol="0">
            <a:spAutoFit/>
          </a:bodyPr>
          <a:lstStyle/>
          <a:p>
            <a:pPr marL="514350" indent="-514350">
              <a:buFont typeface="+mj-lt"/>
              <a:buAutoNum type="arabicPeriod" startAt="3"/>
            </a:pPr>
            <a:r>
              <a:rPr lang="en-US" sz="2400" dirty="0">
                <a:latin typeface="Poppins" pitchFamily="2" charset="77"/>
                <a:cs typeface="Poppins" pitchFamily="2" charset="77"/>
              </a:rPr>
              <a:t>Never ever go against the family</a:t>
            </a:r>
          </a:p>
        </p:txBody>
      </p:sp>
      <p:pic>
        <p:nvPicPr>
          <p:cNvPr id="9" name="The Godfather - Don't Ever Take Sides With Anyone Against The Family Again.mp4">
            <a:hlinkClick r:id="" action="ppaction://media"/>
            <a:extLst>
              <a:ext uri="{FF2B5EF4-FFF2-40B4-BE49-F238E27FC236}">
                <a16:creationId xmlns:a16="http://schemas.microsoft.com/office/drawing/2014/main" id="{ED831CDB-40A5-E1EA-343B-C8627496A0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97958" y="3135453"/>
            <a:ext cx="4090629" cy="2300979"/>
          </a:xfrm>
          <a:prstGeom prst="rect">
            <a:avLst/>
          </a:prstGeom>
        </p:spPr>
      </p:pic>
      <p:sp>
        <p:nvSpPr>
          <p:cNvPr id="10" name="TextBox 9">
            <a:extLst>
              <a:ext uri="{FF2B5EF4-FFF2-40B4-BE49-F238E27FC236}">
                <a16:creationId xmlns:a16="http://schemas.microsoft.com/office/drawing/2014/main" id="{8478D548-79E2-8492-C55D-DF61DF5277E5}"/>
              </a:ext>
            </a:extLst>
          </p:cNvPr>
          <p:cNvSpPr txBox="1"/>
          <p:nvPr/>
        </p:nvSpPr>
        <p:spPr>
          <a:xfrm>
            <a:off x="5934893" y="5786661"/>
            <a:ext cx="6098458" cy="369332"/>
          </a:xfrm>
          <a:prstGeom prst="rect">
            <a:avLst/>
          </a:prstGeom>
          <a:noFill/>
        </p:spPr>
        <p:txBody>
          <a:bodyPr wrap="square">
            <a:spAutoFit/>
          </a:bodyPr>
          <a:lstStyle/>
          <a:p>
            <a:r>
              <a:rPr lang="en-GB" b="0" i="0" dirty="0">
                <a:effectLst/>
                <a:latin typeface="Helvetica" pitchFamily="2" charset="0"/>
                <a:hlinkClick r:id="rId6" tooltip="Original URL: https://youtu.be/PTo9e3ILmms?si=6VUJMf_WxObGgywD. Click or tap if you trust this link."/>
              </a:rPr>
              <a:t>https://youtu.be/PTo9e3ILmms?si=6VUJMf_WxObGgywD</a:t>
            </a:r>
            <a:endParaRPr lang="en-US" dirty="0"/>
          </a:p>
        </p:txBody>
      </p:sp>
      <p:sp>
        <p:nvSpPr>
          <p:cNvPr id="11" name="TextBox 10">
            <a:extLst>
              <a:ext uri="{FF2B5EF4-FFF2-40B4-BE49-F238E27FC236}">
                <a16:creationId xmlns:a16="http://schemas.microsoft.com/office/drawing/2014/main" id="{0847E019-286E-7ED7-B34B-D9278F758D60}"/>
              </a:ext>
            </a:extLst>
          </p:cNvPr>
          <p:cNvSpPr txBox="1"/>
          <p:nvPr/>
        </p:nvSpPr>
        <p:spPr>
          <a:xfrm>
            <a:off x="3566872" y="5786661"/>
            <a:ext cx="2368021" cy="369332"/>
          </a:xfrm>
          <a:prstGeom prst="rect">
            <a:avLst/>
          </a:prstGeom>
          <a:noFill/>
        </p:spPr>
        <p:txBody>
          <a:bodyPr wrap="none" rtlCol="0">
            <a:spAutoFit/>
          </a:bodyPr>
          <a:lstStyle/>
          <a:p>
            <a:r>
              <a:rPr lang="en-US" dirty="0"/>
              <a:t>Good overview of Trust</a:t>
            </a:r>
          </a:p>
        </p:txBody>
      </p:sp>
    </p:spTree>
    <p:extLst>
      <p:ext uri="{BB962C8B-B14F-4D97-AF65-F5344CB8AC3E}">
        <p14:creationId xmlns:p14="http://schemas.microsoft.com/office/powerpoint/2010/main" val="299175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4366" fill="hold"/>
                                        <p:tgtEl>
                                          <p:spTgt spid="9"/>
                                        </p:tgtEl>
                                      </p:cBhvr>
                                    </p:cmd>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40" fill="hold" display="0">
                  <p:stCondLst>
                    <p:cond delay="indefinite"/>
                  </p:stCondLst>
                  <p:endCondLst>
                    <p:cond evt="onNext" delay="0">
                      <p:tgtEl>
                        <p:sldTgt/>
                      </p:tgtEl>
                    </p:cond>
                  </p:endCondLst>
                </p:cTn>
                <p:tgtEl>
                  <p:spTgt spid="9"/>
                </p:tgtEl>
              </p:cMediaNode>
            </p:video>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p:bldP spid="6" grpId="0"/>
      <p:bldP spid="7" grpId="0"/>
      <p:bldP spid="8"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B5A52C-9554-2F4E-ADDA-AF4B650D17BE}"/>
              </a:ext>
            </a:extLst>
          </p:cNvPr>
          <p:cNvSpPr>
            <a:spLocks noGrp="1"/>
          </p:cNvSpPr>
          <p:nvPr>
            <p:ph type="body" sz="quarter" idx="24"/>
          </p:nvPr>
        </p:nvSpPr>
        <p:spPr/>
        <p:txBody>
          <a:bodyPr/>
          <a:lstStyle/>
          <a:p>
            <a:r>
              <a:rPr lang="en-GB" sz="2000" dirty="0"/>
              <a:t>Professorship Criteria at the Open University (1/2) </a:t>
            </a:r>
            <a:endParaRPr lang="en-GB" sz="2000" b="0" dirty="0"/>
          </a:p>
        </p:txBody>
      </p:sp>
      <p:sp>
        <p:nvSpPr>
          <p:cNvPr id="4" name="Slide Number Placeholder 3">
            <a:extLst>
              <a:ext uri="{FF2B5EF4-FFF2-40B4-BE49-F238E27FC236}">
                <a16:creationId xmlns:a16="http://schemas.microsoft.com/office/drawing/2014/main" id="{09B61E1E-546A-EC40-9D56-7E796EDF6759}"/>
              </a:ext>
            </a:extLst>
          </p:cNvPr>
          <p:cNvSpPr>
            <a:spLocks noGrp="1"/>
          </p:cNvSpPr>
          <p:nvPr>
            <p:ph type="sldNum" sz="quarter" idx="4294967295"/>
          </p:nvPr>
        </p:nvSpPr>
        <p:spPr>
          <a:xfrm>
            <a:off x="11712575" y="6378575"/>
            <a:ext cx="479425" cy="479425"/>
          </a:xfrm>
          <a:prstGeom prst="rect">
            <a:avLst/>
          </a:prstGeom>
        </p:spPr>
        <p:txBody>
          <a:bodyPr/>
          <a:lstStyle/>
          <a:p>
            <a:fld id="{0406593E-52CF-5B45-8CFF-7309163A4729}" type="slidenum">
              <a:rPr lang="en-US" smtClean="0"/>
              <a:pPr/>
              <a:t>26</a:t>
            </a:fld>
            <a:endParaRPr lang="en-US"/>
          </a:p>
        </p:txBody>
      </p:sp>
      <p:sp>
        <p:nvSpPr>
          <p:cNvPr id="8" name="TextBox 7">
            <a:extLst>
              <a:ext uri="{FF2B5EF4-FFF2-40B4-BE49-F238E27FC236}">
                <a16:creationId xmlns:a16="http://schemas.microsoft.com/office/drawing/2014/main" id="{68A0AE1A-D9E2-2F6F-9764-9E286D7F166F}"/>
              </a:ext>
            </a:extLst>
          </p:cNvPr>
          <p:cNvSpPr txBox="1"/>
          <p:nvPr/>
        </p:nvSpPr>
        <p:spPr>
          <a:xfrm>
            <a:off x="413915" y="1038985"/>
            <a:ext cx="11621875" cy="5132174"/>
          </a:xfrm>
          <a:prstGeom prst="rect">
            <a:avLst/>
          </a:prstGeom>
          <a:noFill/>
        </p:spPr>
        <p:txBody>
          <a:bodyPr wrap="square">
            <a:spAutoFit/>
          </a:bodyPr>
          <a:lstStyle/>
          <a:p>
            <a:pPr>
              <a:spcAft>
                <a:spcPts val="1500"/>
              </a:spcAft>
            </a:pPr>
            <a:r>
              <a:rPr lang="en-GB" sz="1600" b="1" dirty="0">
                <a:latin typeface="Poppins" pitchFamily="2" charset="77"/>
                <a:cs typeface="Poppins" pitchFamily="2" charset="77"/>
              </a:rPr>
              <a:t>Key criteria: Research </a:t>
            </a:r>
          </a:p>
          <a:p>
            <a:pPr>
              <a:spcAft>
                <a:spcPts val="1500"/>
              </a:spcAft>
            </a:pPr>
            <a:r>
              <a:rPr lang="en-GB" sz="1600" b="0" dirty="0">
                <a:latin typeface="Poppins" pitchFamily="2" charset="77"/>
                <a:cs typeface="Poppins" pitchFamily="2" charset="77"/>
              </a:rPr>
              <a:t>a)  High quality scholarly outputs with significant authorship contributions. Total outputs will be considered but the Committee will have particular regard to trajectory as exemplified in at least four outputs (identified by the candidate) in the most recent 6 year period representing work recognised as internationally excellent, with at least half world-leading (e.g. 3*/3*/4*/4* in 2014 REF terms)</a:t>
            </a:r>
          </a:p>
          <a:p>
            <a:pPr>
              <a:spcAft>
                <a:spcPts val="1500"/>
              </a:spcAft>
            </a:pPr>
            <a:r>
              <a:rPr lang="en-GB" sz="1600" b="0" dirty="0">
                <a:latin typeface="Poppins" pitchFamily="2" charset="77"/>
                <a:cs typeface="Poppins" pitchFamily="2" charset="77"/>
              </a:rPr>
              <a:t>b)  External research income, attributable to the candidate, normally within the top quarter of the UK sector figure for the subject area in the most recent 6 year period (guidance will be issued on this benchmark)21. </a:t>
            </a:r>
          </a:p>
          <a:p>
            <a:pPr>
              <a:spcAft>
                <a:spcPts val="1500"/>
              </a:spcAft>
            </a:pPr>
            <a:r>
              <a:rPr lang="en-GB" sz="1600" b="0" dirty="0">
                <a:latin typeface="Poppins" pitchFamily="2" charset="77"/>
                <a:cs typeface="Poppins" pitchFamily="2" charset="77"/>
              </a:rPr>
              <a:t>c)  Principal Investigator on three or more RCUK, EU and/or other grants won in competition with peer review and Co- Investigator on others22. </a:t>
            </a:r>
          </a:p>
          <a:p>
            <a:pPr>
              <a:spcAft>
                <a:spcPts val="1500"/>
              </a:spcAft>
            </a:pPr>
            <a:r>
              <a:rPr lang="en-GB" sz="1600" b="0" dirty="0">
                <a:latin typeface="Poppins" pitchFamily="2" charset="77"/>
                <a:cs typeface="Poppins" pitchFamily="2" charset="77"/>
              </a:rPr>
              <a:t>d)  An excellent and extensive record of effective supervision of research degree students. </a:t>
            </a:r>
          </a:p>
          <a:p>
            <a:pPr>
              <a:spcAft>
                <a:spcPts val="1500"/>
              </a:spcAft>
            </a:pPr>
            <a:r>
              <a:rPr lang="en-GB" sz="1600" b="0" dirty="0">
                <a:latin typeface="Poppins" pitchFamily="2" charset="77"/>
                <a:cs typeface="Poppins" pitchFamily="2" charset="77"/>
              </a:rPr>
              <a:t>e)  Evidence of very considerable reach and significance in public engagement with research, impact of pedagogic or subject- based research on teaching and learning, or impact beyond academia. </a:t>
            </a:r>
          </a:p>
          <a:p>
            <a:pPr>
              <a:spcAft>
                <a:spcPts val="1500"/>
              </a:spcAft>
            </a:pPr>
            <a:r>
              <a:rPr lang="en-GB" sz="1600" b="0" dirty="0">
                <a:latin typeface="Poppins" pitchFamily="2" charset="77"/>
                <a:cs typeface="Poppins" pitchFamily="2" charset="77"/>
              </a:rPr>
              <a:t>f)  Evidence of external research profile, including at least two of: service on a national editorial board, national research committee or conference committee; prestigious national prize(s) or award(s). </a:t>
            </a:r>
          </a:p>
          <a:p>
            <a:pPr>
              <a:spcAft>
                <a:spcPts val="1500"/>
              </a:spcAft>
            </a:pPr>
            <a:endParaRPr lang="en-GB" sz="1600" b="0" dirty="0">
              <a:latin typeface="Poppins" pitchFamily="2" charset="77"/>
              <a:cs typeface="Poppins" pitchFamily="2" charset="77"/>
            </a:endParaRPr>
          </a:p>
        </p:txBody>
      </p:sp>
    </p:spTree>
    <p:extLst>
      <p:ext uri="{BB962C8B-B14F-4D97-AF65-F5344CB8AC3E}">
        <p14:creationId xmlns:p14="http://schemas.microsoft.com/office/powerpoint/2010/main" val="3544803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B5A52C-9554-2F4E-ADDA-AF4B650D17BE}"/>
              </a:ext>
            </a:extLst>
          </p:cNvPr>
          <p:cNvSpPr>
            <a:spLocks noGrp="1"/>
          </p:cNvSpPr>
          <p:nvPr>
            <p:ph type="body" sz="quarter" idx="24"/>
          </p:nvPr>
        </p:nvSpPr>
        <p:spPr/>
        <p:txBody>
          <a:bodyPr/>
          <a:lstStyle/>
          <a:p>
            <a:r>
              <a:rPr lang="en-GB" sz="2000" dirty="0"/>
              <a:t>Professorship Criteria at the Open University (2/2) </a:t>
            </a:r>
            <a:endParaRPr lang="en-GB" sz="2000" b="0" dirty="0"/>
          </a:p>
        </p:txBody>
      </p:sp>
      <p:sp>
        <p:nvSpPr>
          <p:cNvPr id="4" name="Slide Number Placeholder 3">
            <a:extLst>
              <a:ext uri="{FF2B5EF4-FFF2-40B4-BE49-F238E27FC236}">
                <a16:creationId xmlns:a16="http://schemas.microsoft.com/office/drawing/2014/main" id="{09B61E1E-546A-EC40-9D56-7E796EDF6759}"/>
              </a:ext>
            </a:extLst>
          </p:cNvPr>
          <p:cNvSpPr>
            <a:spLocks noGrp="1"/>
          </p:cNvSpPr>
          <p:nvPr>
            <p:ph type="sldNum" sz="quarter" idx="4294967295"/>
          </p:nvPr>
        </p:nvSpPr>
        <p:spPr>
          <a:xfrm>
            <a:off x="11712575" y="6378575"/>
            <a:ext cx="479425" cy="479425"/>
          </a:xfrm>
          <a:prstGeom prst="rect">
            <a:avLst/>
          </a:prstGeom>
        </p:spPr>
        <p:txBody>
          <a:bodyPr/>
          <a:lstStyle/>
          <a:p>
            <a:fld id="{0406593E-52CF-5B45-8CFF-7309163A4729}" type="slidenum">
              <a:rPr lang="en-US" smtClean="0"/>
              <a:pPr/>
              <a:t>27</a:t>
            </a:fld>
            <a:endParaRPr lang="en-US"/>
          </a:p>
        </p:txBody>
      </p:sp>
      <p:sp>
        <p:nvSpPr>
          <p:cNvPr id="6" name="TextBox 5">
            <a:extLst>
              <a:ext uri="{FF2B5EF4-FFF2-40B4-BE49-F238E27FC236}">
                <a16:creationId xmlns:a16="http://schemas.microsoft.com/office/drawing/2014/main" id="{84FD5A55-04C4-4549-EA6F-966804542466}"/>
              </a:ext>
            </a:extLst>
          </p:cNvPr>
          <p:cNvSpPr txBox="1"/>
          <p:nvPr/>
        </p:nvSpPr>
        <p:spPr>
          <a:xfrm>
            <a:off x="820579" y="1061735"/>
            <a:ext cx="10550842" cy="5316840"/>
          </a:xfrm>
          <a:prstGeom prst="rect">
            <a:avLst/>
          </a:prstGeom>
          <a:noFill/>
        </p:spPr>
        <p:txBody>
          <a:bodyPr wrap="square">
            <a:spAutoFit/>
          </a:bodyPr>
          <a:lstStyle/>
          <a:p>
            <a:pPr>
              <a:spcAft>
                <a:spcPts val="1500"/>
              </a:spcAft>
            </a:pPr>
            <a:r>
              <a:rPr lang="en-GB" sz="1800" b="1" dirty="0">
                <a:latin typeface="Poppins" pitchFamily="2" charset="77"/>
                <a:cs typeface="Poppins" pitchFamily="2" charset="77"/>
              </a:rPr>
              <a:t>Key criteria: academic leadership</a:t>
            </a:r>
            <a:br>
              <a:rPr lang="en-GB" sz="1800" b="0" dirty="0">
                <a:latin typeface="Poppins" pitchFamily="2" charset="77"/>
                <a:cs typeface="Poppins" pitchFamily="2" charset="77"/>
              </a:rPr>
            </a:br>
            <a:r>
              <a:rPr lang="en-GB" sz="1800" b="0" dirty="0">
                <a:latin typeface="Poppins" pitchFamily="2" charset="77"/>
                <a:cs typeface="Poppins" pitchFamily="2" charset="77"/>
              </a:rPr>
              <a:t>Leadership demonstrated at a strategic level in any context (teaching, research, knowledge exchange, service or management) meeting the following criteria: </a:t>
            </a:r>
          </a:p>
          <a:p>
            <a:pPr>
              <a:spcAft>
                <a:spcPts val="1500"/>
              </a:spcAft>
            </a:pPr>
            <a:r>
              <a:rPr lang="en-GB" sz="1800" b="0" dirty="0">
                <a:latin typeface="Poppins" pitchFamily="2" charset="77"/>
                <a:cs typeface="Poppins" pitchFamily="2" charset="77"/>
              </a:rPr>
              <a:t>a)  Excellent and significant leadership with major, demonstrable results that have enabled others to succeed with achieving objectives. </a:t>
            </a:r>
          </a:p>
          <a:p>
            <a:pPr>
              <a:spcAft>
                <a:spcPts val="1500"/>
              </a:spcAft>
            </a:pPr>
            <a:r>
              <a:rPr lang="en-GB" sz="1800" b="0" dirty="0">
                <a:latin typeface="Poppins" pitchFamily="2" charset="77"/>
                <a:cs typeface="Poppins" pitchFamily="2" charset="77"/>
              </a:rPr>
              <a:t>b)  Successful driving of major initiatives or changes within and beyond department or centre level. </a:t>
            </a:r>
          </a:p>
          <a:p>
            <a:pPr>
              <a:spcAft>
                <a:spcPts val="1500"/>
              </a:spcAft>
            </a:pPr>
            <a:r>
              <a:rPr lang="en-GB" sz="1800" b="0" dirty="0">
                <a:latin typeface="Poppins" pitchFamily="2" charset="77"/>
                <a:cs typeface="Poppins" pitchFamily="2" charset="77"/>
              </a:rPr>
              <a:t>c)  Major contributions of analytical and strategic thinking that have solved problems within and beyond department or centre level. </a:t>
            </a:r>
          </a:p>
          <a:p>
            <a:pPr>
              <a:spcAft>
                <a:spcPts val="1500"/>
              </a:spcAft>
            </a:pPr>
            <a:r>
              <a:rPr lang="en-GB" sz="1800" b="0" dirty="0">
                <a:latin typeface="Poppins" pitchFamily="2" charset="77"/>
                <a:cs typeface="Poppins" pitchFamily="2" charset="77"/>
              </a:rPr>
              <a:t>d)  Excellent mentoring, management or development of others, demonstrating support of others’ career development. </a:t>
            </a:r>
          </a:p>
          <a:p>
            <a:pPr>
              <a:spcAft>
                <a:spcPts val="1500"/>
              </a:spcAft>
            </a:pPr>
            <a:r>
              <a:rPr lang="en-GB" sz="1800" b="0" dirty="0">
                <a:latin typeface="Poppins" pitchFamily="2" charset="77"/>
                <a:cs typeface="Poppins" pitchFamily="2" charset="77"/>
              </a:rPr>
              <a:t>e)  Active membership and significant, valued contributions to University-level groups, boards or committees or equivalent in external bodies. </a:t>
            </a:r>
          </a:p>
          <a:p>
            <a:endParaRPr lang="en-GB" sz="1800" b="0" dirty="0">
              <a:latin typeface="Poppins" pitchFamily="2" charset="77"/>
              <a:cs typeface="Poppins" pitchFamily="2" charset="77"/>
            </a:endParaRPr>
          </a:p>
        </p:txBody>
      </p:sp>
    </p:spTree>
    <p:extLst>
      <p:ext uri="{BB962C8B-B14F-4D97-AF65-F5344CB8AC3E}">
        <p14:creationId xmlns:p14="http://schemas.microsoft.com/office/powerpoint/2010/main" val="1135619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09D2C2-E14C-3EF8-5192-028A7A0CAE89}"/>
              </a:ext>
            </a:extLst>
          </p:cNvPr>
          <p:cNvSpPr>
            <a:spLocks noGrp="1"/>
          </p:cNvSpPr>
          <p:nvPr>
            <p:ph type="body" sz="quarter" idx="24"/>
          </p:nvPr>
        </p:nvSpPr>
        <p:spPr/>
        <p:txBody>
          <a:bodyPr/>
          <a:lstStyle/>
          <a:p>
            <a:r>
              <a:rPr lang="en-US" dirty="0"/>
              <a:t>Tip 10: Learn to Speak</a:t>
            </a:r>
          </a:p>
        </p:txBody>
      </p:sp>
      <p:sp>
        <p:nvSpPr>
          <p:cNvPr id="5" name="TextBox 4">
            <a:extLst>
              <a:ext uri="{FF2B5EF4-FFF2-40B4-BE49-F238E27FC236}">
                <a16:creationId xmlns:a16="http://schemas.microsoft.com/office/drawing/2014/main" id="{E41DF706-826F-C2F6-2EB6-B4B163AEFF5D}"/>
              </a:ext>
            </a:extLst>
          </p:cNvPr>
          <p:cNvSpPr txBox="1"/>
          <p:nvPr/>
        </p:nvSpPr>
        <p:spPr>
          <a:xfrm>
            <a:off x="4405023" y="6488668"/>
            <a:ext cx="6094674" cy="369332"/>
          </a:xfrm>
          <a:prstGeom prst="rect">
            <a:avLst/>
          </a:prstGeom>
          <a:noFill/>
        </p:spPr>
        <p:txBody>
          <a:bodyPr wrap="square">
            <a:spAutoFit/>
          </a:bodyPr>
          <a:lstStyle/>
          <a:p>
            <a:r>
              <a:rPr lang="en-GB" b="0" i="0" u="none" strike="noStrike" dirty="0">
                <a:effectLst/>
                <a:latin typeface="YouTube Noto"/>
                <a:hlinkClick r:id="rId2" tooltip="Share link"/>
              </a:rPr>
              <a:t>https://youtu.be/Unzc731iCUY</a:t>
            </a:r>
            <a:endParaRPr lang="en-US" dirty="0"/>
          </a:p>
        </p:txBody>
      </p:sp>
      <p:pic>
        <p:nvPicPr>
          <p:cNvPr id="7" name="Picture 6">
            <a:extLst>
              <a:ext uri="{FF2B5EF4-FFF2-40B4-BE49-F238E27FC236}">
                <a16:creationId xmlns:a16="http://schemas.microsoft.com/office/drawing/2014/main" id="{69F51066-8934-718C-CE9A-7192338819CA}"/>
              </a:ext>
            </a:extLst>
          </p:cNvPr>
          <p:cNvPicPr>
            <a:picLocks noChangeAspect="1"/>
          </p:cNvPicPr>
          <p:nvPr/>
        </p:nvPicPr>
        <p:blipFill>
          <a:blip r:embed="rId3"/>
          <a:stretch>
            <a:fillRect/>
          </a:stretch>
        </p:blipFill>
        <p:spPr>
          <a:xfrm>
            <a:off x="611475" y="2229417"/>
            <a:ext cx="2781300" cy="1739900"/>
          </a:xfrm>
          <a:prstGeom prst="rect">
            <a:avLst/>
          </a:prstGeom>
        </p:spPr>
      </p:pic>
      <p:sp>
        <p:nvSpPr>
          <p:cNvPr id="8" name="TextBox 7">
            <a:extLst>
              <a:ext uri="{FF2B5EF4-FFF2-40B4-BE49-F238E27FC236}">
                <a16:creationId xmlns:a16="http://schemas.microsoft.com/office/drawing/2014/main" id="{E463F33D-69C3-1601-9296-E75852A2C1AD}"/>
              </a:ext>
            </a:extLst>
          </p:cNvPr>
          <p:cNvSpPr txBox="1"/>
          <p:nvPr/>
        </p:nvSpPr>
        <p:spPr>
          <a:xfrm>
            <a:off x="3697479" y="2683867"/>
            <a:ext cx="7483139" cy="923330"/>
          </a:xfrm>
          <a:prstGeom prst="rect">
            <a:avLst/>
          </a:prstGeom>
          <a:noFill/>
        </p:spPr>
        <p:txBody>
          <a:bodyPr wrap="none" rtlCol="0">
            <a:spAutoFit/>
          </a:bodyPr>
          <a:lstStyle/>
          <a:p>
            <a:r>
              <a:rPr lang="en-US" sz="5400" dirty="0">
                <a:latin typeface="Poppins" pitchFamily="2" charset="77"/>
                <a:cs typeface="Poppins" pitchFamily="2" charset="77"/>
              </a:rPr>
              <a:t>Performance = f(K,</a:t>
            </a:r>
            <a:r>
              <a:rPr lang="en-US" sz="3600" dirty="0">
                <a:latin typeface="Poppins" pitchFamily="2" charset="77"/>
                <a:cs typeface="Poppins" pitchFamily="2" charset="77"/>
              </a:rPr>
              <a:t>P</a:t>
            </a:r>
            <a:r>
              <a:rPr lang="en-US" sz="5400" dirty="0">
                <a:latin typeface="Poppins" pitchFamily="2" charset="77"/>
                <a:cs typeface="Poppins" pitchFamily="2" charset="77"/>
              </a:rPr>
              <a:t>,</a:t>
            </a:r>
            <a:r>
              <a:rPr lang="en-US" dirty="0">
                <a:latin typeface="Poppins" pitchFamily="2" charset="77"/>
                <a:cs typeface="Poppins" pitchFamily="2" charset="77"/>
              </a:rPr>
              <a:t>T</a:t>
            </a:r>
            <a:r>
              <a:rPr lang="en-US" sz="5400" dirty="0">
                <a:latin typeface="Poppins" pitchFamily="2" charset="77"/>
                <a:cs typeface="Poppins" pitchFamily="2" charset="77"/>
              </a:rPr>
              <a:t>)</a:t>
            </a:r>
          </a:p>
        </p:txBody>
      </p:sp>
      <p:sp>
        <p:nvSpPr>
          <p:cNvPr id="4" name="TextBox 3">
            <a:extLst>
              <a:ext uri="{FF2B5EF4-FFF2-40B4-BE49-F238E27FC236}">
                <a16:creationId xmlns:a16="http://schemas.microsoft.com/office/drawing/2014/main" id="{7DAAD227-22B4-8BC1-DEFE-F419B8C02FE8}"/>
              </a:ext>
            </a:extLst>
          </p:cNvPr>
          <p:cNvSpPr txBox="1"/>
          <p:nvPr/>
        </p:nvSpPr>
        <p:spPr>
          <a:xfrm>
            <a:off x="9865632" y="1909339"/>
            <a:ext cx="1714893" cy="369332"/>
          </a:xfrm>
          <a:prstGeom prst="rect">
            <a:avLst/>
          </a:prstGeom>
          <a:noFill/>
        </p:spPr>
        <p:txBody>
          <a:bodyPr wrap="none" rtlCol="0">
            <a:spAutoFit/>
          </a:bodyPr>
          <a:lstStyle/>
          <a:p>
            <a:r>
              <a:rPr lang="en-US" dirty="0"/>
              <a:t>Patrick Winston</a:t>
            </a:r>
          </a:p>
        </p:txBody>
      </p:sp>
      <p:sp>
        <p:nvSpPr>
          <p:cNvPr id="11" name="TextBox 10">
            <a:extLst>
              <a:ext uri="{FF2B5EF4-FFF2-40B4-BE49-F238E27FC236}">
                <a16:creationId xmlns:a16="http://schemas.microsoft.com/office/drawing/2014/main" id="{304B567F-FF07-10C7-E43C-2459CA47832C}"/>
              </a:ext>
            </a:extLst>
          </p:cNvPr>
          <p:cNvSpPr txBox="1"/>
          <p:nvPr/>
        </p:nvSpPr>
        <p:spPr>
          <a:xfrm>
            <a:off x="1850627" y="4263102"/>
            <a:ext cx="9329991" cy="1569660"/>
          </a:xfrm>
          <a:prstGeom prst="rect">
            <a:avLst/>
          </a:prstGeom>
          <a:noFill/>
        </p:spPr>
        <p:txBody>
          <a:bodyPr wrap="square" rtlCol="0">
            <a:spAutoFit/>
          </a:bodyPr>
          <a:lstStyle/>
          <a:p>
            <a:r>
              <a:rPr lang="en-US" sz="4800" dirty="0"/>
              <a:t>Tip 11: you are programmable knowledge engine</a:t>
            </a:r>
          </a:p>
        </p:txBody>
      </p:sp>
      <p:pic>
        <p:nvPicPr>
          <p:cNvPr id="19458" name="Picture 2" descr="Overview image">
            <a:extLst>
              <a:ext uri="{FF2B5EF4-FFF2-40B4-BE49-F238E27FC236}">
                <a16:creationId xmlns:a16="http://schemas.microsoft.com/office/drawing/2014/main" id="{455D86DE-7848-10CB-7492-7480AD100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663" y="-11108"/>
            <a:ext cx="279400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60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09D2C2-E14C-3EF8-5192-028A7A0CAE89}"/>
              </a:ext>
            </a:extLst>
          </p:cNvPr>
          <p:cNvSpPr>
            <a:spLocks noGrp="1"/>
          </p:cNvSpPr>
          <p:nvPr>
            <p:ph type="body" sz="quarter" idx="24"/>
          </p:nvPr>
        </p:nvSpPr>
        <p:spPr/>
        <p:txBody>
          <a:bodyPr/>
          <a:lstStyle/>
          <a:p>
            <a:r>
              <a:rPr lang="en-US" dirty="0"/>
              <a:t>Tip 11: Above the Knowledge Level</a:t>
            </a:r>
          </a:p>
        </p:txBody>
      </p:sp>
      <p:sp>
        <p:nvSpPr>
          <p:cNvPr id="5" name="TextBox 4">
            <a:extLst>
              <a:ext uri="{FF2B5EF4-FFF2-40B4-BE49-F238E27FC236}">
                <a16:creationId xmlns:a16="http://schemas.microsoft.com/office/drawing/2014/main" id="{E41DF706-826F-C2F6-2EB6-B4B163AEFF5D}"/>
              </a:ext>
            </a:extLst>
          </p:cNvPr>
          <p:cNvSpPr txBox="1"/>
          <p:nvPr/>
        </p:nvSpPr>
        <p:spPr>
          <a:xfrm>
            <a:off x="2347623" y="6351307"/>
            <a:ext cx="6094674" cy="369332"/>
          </a:xfrm>
          <a:prstGeom prst="rect">
            <a:avLst/>
          </a:prstGeom>
          <a:noFill/>
        </p:spPr>
        <p:txBody>
          <a:bodyPr wrap="square">
            <a:spAutoFit/>
          </a:bodyPr>
          <a:lstStyle/>
          <a:p>
            <a:r>
              <a:rPr lang="en-GB" b="0" i="0" u="none" strike="noStrike" dirty="0">
                <a:effectLst/>
                <a:latin typeface="YouTube Noto"/>
                <a:hlinkClick r:id="rId2" tooltip="Share link"/>
              </a:rPr>
              <a:t>https://youtu.be/Unzc731iCUY</a:t>
            </a:r>
            <a:endParaRPr lang="en-US" dirty="0"/>
          </a:p>
        </p:txBody>
      </p:sp>
      <p:pic>
        <p:nvPicPr>
          <p:cNvPr id="6" name="Picture 5">
            <a:extLst>
              <a:ext uri="{FF2B5EF4-FFF2-40B4-BE49-F238E27FC236}">
                <a16:creationId xmlns:a16="http://schemas.microsoft.com/office/drawing/2014/main" id="{FD71D1D1-1EEE-8DEC-2DE5-4BB2B8CF71E2}"/>
              </a:ext>
            </a:extLst>
          </p:cNvPr>
          <p:cNvPicPr>
            <a:picLocks noChangeAspect="1"/>
          </p:cNvPicPr>
          <p:nvPr/>
        </p:nvPicPr>
        <p:blipFill>
          <a:blip r:embed="rId3"/>
          <a:stretch>
            <a:fillRect/>
          </a:stretch>
        </p:blipFill>
        <p:spPr>
          <a:xfrm>
            <a:off x="620422" y="1270150"/>
            <a:ext cx="2482473" cy="2555487"/>
          </a:xfrm>
          <a:prstGeom prst="rect">
            <a:avLst/>
          </a:prstGeom>
        </p:spPr>
      </p:pic>
      <p:pic>
        <p:nvPicPr>
          <p:cNvPr id="2050" name="Picture 2" descr="Image result for nike logo">
            <a:extLst>
              <a:ext uri="{FF2B5EF4-FFF2-40B4-BE49-F238E27FC236}">
                <a16:creationId xmlns:a16="http://schemas.microsoft.com/office/drawing/2014/main" id="{8198C7BF-8E93-F88D-D3FB-D3BB7CBFE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651" y="1295551"/>
            <a:ext cx="400050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CA98E1-AB85-81C0-C600-6C146B922E29}"/>
              </a:ext>
            </a:extLst>
          </p:cNvPr>
          <p:cNvSpPr txBox="1"/>
          <p:nvPr/>
        </p:nvSpPr>
        <p:spPr>
          <a:xfrm>
            <a:off x="6701949" y="5600572"/>
            <a:ext cx="1740348" cy="646331"/>
          </a:xfrm>
          <a:prstGeom prst="rect">
            <a:avLst/>
          </a:prstGeom>
          <a:solidFill>
            <a:schemeClr val="tx1"/>
          </a:solidFill>
        </p:spPr>
        <p:txBody>
          <a:bodyPr wrap="none" rtlCol="0">
            <a:spAutoFit/>
          </a:bodyPr>
          <a:lstStyle/>
          <a:p>
            <a:r>
              <a:rPr lang="en-US" sz="3600" dirty="0">
                <a:solidFill>
                  <a:schemeClr val="bg2"/>
                </a:solidFill>
              </a:rPr>
              <a:t>Symbols</a:t>
            </a:r>
          </a:p>
        </p:txBody>
      </p:sp>
      <p:sp>
        <p:nvSpPr>
          <p:cNvPr id="10" name="TextBox 9">
            <a:extLst>
              <a:ext uri="{FF2B5EF4-FFF2-40B4-BE49-F238E27FC236}">
                <a16:creationId xmlns:a16="http://schemas.microsoft.com/office/drawing/2014/main" id="{6D1B7478-D6C7-C39A-0D73-A51E714100A1}"/>
              </a:ext>
            </a:extLst>
          </p:cNvPr>
          <p:cNvSpPr txBox="1"/>
          <p:nvPr/>
        </p:nvSpPr>
        <p:spPr>
          <a:xfrm>
            <a:off x="5909651" y="4607915"/>
            <a:ext cx="3316549" cy="646331"/>
          </a:xfrm>
          <a:prstGeom prst="rect">
            <a:avLst/>
          </a:prstGeom>
          <a:solidFill>
            <a:schemeClr val="tx1"/>
          </a:solidFill>
        </p:spPr>
        <p:txBody>
          <a:bodyPr wrap="none" rtlCol="0">
            <a:spAutoFit/>
          </a:bodyPr>
          <a:lstStyle/>
          <a:p>
            <a:r>
              <a:rPr lang="en-US" sz="3600" dirty="0">
                <a:solidFill>
                  <a:schemeClr val="bg2"/>
                </a:solidFill>
              </a:rPr>
              <a:t>Knowledge Level</a:t>
            </a:r>
          </a:p>
        </p:txBody>
      </p:sp>
      <p:sp>
        <p:nvSpPr>
          <p:cNvPr id="12" name="TextBox 11">
            <a:extLst>
              <a:ext uri="{FF2B5EF4-FFF2-40B4-BE49-F238E27FC236}">
                <a16:creationId xmlns:a16="http://schemas.microsoft.com/office/drawing/2014/main" id="{D581B1F3-B748-8123-3683-2D92DD3C27F2}"/>
              </a:ext>
            </a:extLst>
          </p:cNvPr>
          <p:cNvSpPr txBox="1"/>
          <p:nvPr/>
        </p:nvSpPr>
        <p:spPr>
          <a:xfrm>
            <a:off x="5667293" y="6575660"/>
            <a:ext cx="6094674" cy="276999"/>
          </a:xfrm>
          <a:prstGeom prst="rect">
            <a:avLst/>
          </a:prstGeom>
          <a:noFill/>
        </p:spPr>
        <p:txBody>
          <a:bodyPr wrap="square">
            <a:spAutoFit/>
          </a:bodyPr>
          <a:lstStyle/>
          <a:p>
            <a:pPr algn="l"/>
            <a:r>
              <a:rPr lang="en-GB" sz="1200" b="0" i="0" dirty="0">
                <a:solidFill>
                  <a:srgbClr val="202122"/>
                </a:solidFill>
                <a:effectLst/>
                <a:latin typeface="Poppins" pitchFamily="2" charset="77"/>
                <a:cs typeface="Poppins" pitchFamily="2" charset="77"/>
              </a:rPr>
              <a:t>A. Newell. The Knowledge Level. Artificial Intelligence, 18(1):87-127, 1982.</a:t>
            </a:r>
          </a:p>
        </p:txBody>
      </p:sp>
      <p:sp>
        <p:nvSpPr>
          <p:cNvPr id="13" name="TextBox 12">
            <a:extLst>
              <a:ext uri="{FF2B5EF4-FFF2-40B4-BE49-F238E27FC236}">
                <a16:creationId xmlns:a16="http://schemas.microsoft.com/office/drawing/2014/main" id="{8D88F0AA-3556-1E0B-2190-12AC3C03C7B6}"/>
              </a:ext>
            </a:extLst>
          </p:cNvPr>
          <p:cNvSpPr txBox="1"/>
          <p:nvPr/>
        </p:nvSpPr>
        <p:spPr>
          <a:xfrm>
            <a:off x="6326688" y="3568862"/>
            <a:ext cx="2482474" cy="646331"/>
          </a:xfrm>
          <a:prstGeom prst="rect">
            <a:avLst/>
          </a:prstGeom>
          <a:solidFill>
            <a:schemeClr val="tx1"/>
          </a:solidFill>
        </p:spPr>
        <p:txBody>
          <a:bodyPr wrap="none" rtlCol="0">
            <a:spAutoFit/>
          </a:bodyPr>
          <a:lstStyle/>
          <a:p>
            <a:r>
              <a:rPr lang="en-US" sz="3600" dirty="0">
                <a:solidFill>
                  <a:schemeClr val="bg2"/>
                </a:solidFill>
              </a:rPr>
              <a:t>Slogan Level</a:t>
            </a:r>
          </a:p>
        </p:txBody>
      </p:sp>
      <p:sp>
        <p:nvSpPr>
          <p:cNvPr id="4" name="TextBox 3">
            <a:extLst>
              <a:ext uri="{FF2B5EF4-FFF2-40B4-BE49-F238E27FC236}">
                <a16:creationId xmlns:a16="http://schemas.microsoft.com/office/drawing/2014/main" id="{B82D2C5D-8B89-ECEC-0CF5-97E43EF2BF63}"/>
              </a:ext>
            </a:extLst>
          </p:cNvPr>
          <p:cNvSpPr txBox="1"/>
          <p:nvPr/>
        </p:nvSpPr>
        <p:spPr>
          <a:xfrm>
            <a:off x="9466740" y="2019248"/>
            <a:ext cx="2144883" cy="646331"/>
          </a:xfrm>
          <a:prstGeom prst="rect">
            <a:avLst/>
          </a:prstGeom>
          <a:solidFill>
            <a:schemeClr val="tx1"/>
          </a:solidFill>
        </p:spPr>
        <p:txBody>
          <a:bodyPr wrap="none" rtlCol="0">
            <a:spAutoFit/>
          </a:bodyPr>
          <a:lstStyle/>
          <a:p>
            <a:r>
              <a:rPr lang="en-US" sz="3600" dirty="0">
                <a:solidFill>
                  <a:schemeClr val="bg2"/>
                </a:solidFill>
              </a:rPr>
              <a:t>Logo Level</a:t>
            </a:r>
          </a:p>
        </p:txBody>
      </p:sp>
      <p:sp>
        <p:nvSpPr>
          <p:cNvPr id="11" name="TextBox 10">
            <a:extLst>
              <a:ext uri="{FF2B5EF4-FFF2-40B4-BE49-F238E27FC236}">
                <a16:creationId xmlns:a16="http://schemas.microsoft.com/office/drawing/2014/main" id="{C30345CE-3D8B-64A8-7B94-E1BFA83EA9F5}"/>
              </a:ext>
            </a:extLst>
          </p:cNvPr>
          <p:cNvSpPr txBox="1"/>
          <p:nvPr/>
        </p:nvSpPr>
        <p:spPr>
          <a:xfrm>
            <a:off x="716398" y="4483852"/>
            <a:ext cx="1914307" cy="523220"/>
          </a:xfrm>
          <a:prstGeom prst="rect">
            <a:avLst/>
          </a:prstGeom>
          <a:noFill/>
        </p:spPr>
        <p:txBody>
          <a:bodyPr wrap="none" rtlCol="0">
            <a:spAutoFit/>
          </a:bodyPr>
          <a:lstStyle/>
          <a:p>
            <a:r>
              <a:rPr lang="en-US" sz="2800" dirty="0">
                <a:latin typeface="Poppins" pitchFamily="2" charset="77"/>
                <a:cs typeface="Poppins" pitchFamily="2" charset="77"/>
              </a:rPr>
              <a:t>Just do it!</a:t>
            </a:r>
          </a:p>
        </p:txBody>
      </p:sp>
    </p:spTree>
    <p:extLst>
      <p:ext uri="{BB962C8B-B14F-4D97-AF65-F5344CB8AC3E}">
        <p14:creationId xmlns:p14="http://schemas.microsoft.com/office/powerpoint/2010/main" val="52446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dissolve">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par>
                                <p:cTn id="31" presetID="9"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animBg="1"/>
      <p:bldP spid="4"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050CB7D-E79D-3EEF-2607-CE89A9E6839F}"/>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CFE1268E-DAF9-FC7D-AD5B-95D3B2562A09}"/>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E1726221-8FBE-7B67-4B35-4382761C6EAB}"/>
              </a:ext>
            </a:extLst>
          </p:cNvPr>
          <p:cNvSpPr>
            <a:spLocks noGrp="1"/>
          </p:cNvSpPr>
          <p:nvPr>
            <p:ph type="body" sz="quarter" idx="11"/>
          </p:nvPr>
        </p:nvSpPr>
        <p:spPr/>
        <p:txBody>
          <a:bodyPr/>
          <a:lstStyle/>
          <a:p>
            <a:r>
              <a:rPr lang="en-US" dirty="0"/>
              <a:t>Basic Info</a:t>
            </a:r>
          </a:p>
        </p:txBody>
      </p:sp>
      <p:sp>
        <p:nvSpPr>
          <p:cNvPr id="5" name="Text Placeholder 4">
            <a:extLst>
              <a:ext uri="{FF2B5EF4-FFF2-40B4-BE49-F238E27FC236}">
                <a16:creationId xmlns:a16="http://schemas.microsoft.com/office/drawing/2014/main" id="{C1A984CF-43CE-09F5-33A0-465B728F267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58418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standing on a stage&#10;&#10;Description automatically generated with medium confidence">
            <a:extLst>
              <a:ext uri="{FF2B5EF4-FFF2-40B4-BE49-F238E27FC236}">
                <a16:creationId xmlns:a16="http://schemas.microsoft.com/office/drawing/2014/main" id="{6DDE5C9A-9C54-9E48-9B18-C588774C6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794" y="404664"/>
            <a:ext cx="8948958" cy="5983941"/>
          </a:xfrm>
          <a:prstGeom prst="rect">
            <a:avLst/>
          </a:prstGeom>
        </p:spPr>
      </p:pic>
      <p:sp>
        <p:nvSpPr>
          <p:cNvPr id="5" name="Text Placeholder 1">
            <a:extLst>
              <a:ext uri="{FF2B5EF4-FFF2-40B4-BE49-F238E27FC236}">
                <a16:creationId xmlns:a16="http://schemas.microsoft.com/office/drawing/2014/main" id="{B095F444-7A96-BA39-4D13-EA5BB0A0FE90}"/>
              </a:ext>
            </a:extLst>
          </p:cNvPr>
          <p:cNvSpPr txBox="1">
            <a:spLocks/>
          </p:cNvSpPr>
          <p:nvPr/>
        </p:nvSpPr>
        <p:spPr>
          <a:xfrm>
            <a:off x="413916" y="404664"/>
            <a:ext cx="2730878" cy="49716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Most Challenging Talks (1/2)</a:t>
            </a:r>
          </a:p>
        </p:txBody>
      </p:sp>
    </p:spTree>
    <p:extLst>
      <p:ext uri="{BB962C8B-B14F-4D97-AF65-F5344CB8AC3E}">
        <p14:creationId xmlns:p14="http://schemas.microsoft.com/office/powerpoint/2010/main" val="333500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ceiling, several&#10;&#10;Description automatically generated">
            <a:extLst>
              <a:ext uri="{FF2B5EF4-FFF2-40B4-BE49-F238E27FC236}">
                <a16:creationId xmlns:a16="http://schemas.microsoft.com/office/drawing/2014/main" id="{8E384821-5458-BE4D-8F9F-3F69656AD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3" y="1"/>
            <a:ext cx="9143997" cy="6858000"/>
          </a:xfrm>
          <a:prstGeom prst="rect">
            <a:avLst/>
          </a:prstGeom>
        </p:spPr>
      </p:pic>
      <p:sp>
        <p:nvSpPr>
          <p:cNvPr id="2" name="Text Placeholder 1">
            <a:extLst>
              <a:ext uri="{FF2B5EF4-FFF2-40B4-BE49-F238E27FC236}">
                <a16:creationId xmlns:a16="http://schemas.microsoft.com/office/drawing/2014/main" id="{38F87646-3CA4-B342-6DDF-1400FBDC5B78}"/>
              </a:ext>
            </a:extLst>
          </p:cNvPr>
          <p:cNvSpPr>
            <a:spLocks noGrp="1"/>
          </p:cNvSpPr>
          <p:nvPr>
            <p:ph type="body" sz="quarter" idx="24"/>
          </p:nvPr>
        </p:nvSpPr>
        <p:spPr>
          <a:xfrm>
            <a:off x="413916" y="404664"/>
            <a:ext cx="2730878" cy="497161"/>
          </a:xfrm>
        </p:spPr>
        <p:txBody>
          <a:bodyPr/>
          <a:lstStyle/>
          <a:p>
            <a:r>
              <a:rPr lang="en-US" dirty="0"/>
              <a:t>Most Challenging Talks (2/2)</a:t>
            </a:r>
          </a:p>
        </p:txBody>
      </p:sp>
      <p:sp>
        <p:nvSpPr>
          <p:cNvPr id="3" name="Oval 2">
            <a:extLst>
              <a:ext uri="{FF2B5EF4-FFF2-40B4-BE49-F238E27FC236}">
                <a16:creationId xmlns:a16="http://schemas.microsoft.com/office/drawing/2014/main" id="{7E35DF51-3E96-7F8B-497A-811F577ECA50}"/>
              </a:ext>
            </a:extLst>
          </p:cNvPr>
          <p:cNvSpPr/>
          <p:nvPr/>
        </p:nvSpPr>
        <p:spPr>
          <a:xfrm>
            <a:off x="7019365" y="1869141"/>
            <a:ext cx="605117" cy="12640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5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Date Placeholder 2">
            <a:extLst>
              <a:ext uri="{FF2B5EF4-FFF2-40B4-BE49-F238E27FC236}">
                <a16:creationId xmlns:a16="http://schemas.microsoft.com/office/drawing/2014/main" id="{DE6AF9D6-0D95-4887-B07A-FC3EA956AA0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4C983803-47FE-4F44-8852-46F288A603EF}" type="datetime1">
              <a:rPr lang="en-GB" altLang="en-US" sz="1000">
                <a:solidFill>
                  <a:srgbClr val="000000"/>
                </a:solidFill>
              </a:rPr>
              <a:pPr eaLnBrk="0" fontAlgn="base" hangingPunct="0">
                <a:spcBef>
                  <a:spcPct val="0"/>
                </a:spcBef>
                <a:spcAft>
                  <a:spcPct val="0"/>
                </a:spcAft>
              </a:pPr>
              <a:t>06/11/2023</a:t>
            </a:fld>
            <a:endParaRPr lang="en-US" altLang="en-US" sz="1000">
              <a:solidFill>
                <a:srgbClr val="000000"/>
              </a:solidFill>
            </a:endParaRPr>
          </a:p>
        </p:txBody>
      </p:sp>
      <p:sp>
        <p:nvSpPr>
          <p:cNvPr id="39941" name="Footer Placeholder 3">
            <a:extLst>
              <a:ext uri="{FF2B5EF4-FFF2-40B4-BE49-F238E27FC236}">
                <a16:creationId xmlns:a16="http://schemas.microsoft.com/office/drawing/2014/main" id="{3668B631-849A-0440-775F-270BAFFE001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sz="1000">
                <a:solidFill>
                  <a:srgbClr val="000000"/>
                </a:solidFill>
              </a:rPr>
              <a:t>Final DIP Review, Innsbruck, Austria</a:t>
            </a:r>
          </a:p>
        </p:txBody>
      </p:sp>
      <p:sp>
        <p:nvSpPr>
          <p:cNvPr id="39942" name="Slide Number Placeholder 4">
            <a:extLst>
              <a:ext uri="{FF2B5EF4-FFF2-40B4-BE49-F238E27FC236}">
                <a16:creationId xmlns:a16="http://schemas.microsoft.com/office/drawing/2014/main" id="{A48D3DDB-356A-38B9-25B4-E648C80F49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CE291B8D-9499-9C40-91A8-D899442A42C9}" type="slidenum">
              <a:rPr lang="en-US" altLang="en-US" sz="1000">
                <a:solidFill>
                  <a:srgbClr val="000000"/>
                </a:solidFill>
              </a:rPr>
              <a:pPr eaLnBrk="0" fontAlgn="base" hangingPunct="0">
                <a:spcBef>
                  <a:spcPct val="0"/>
                </a:spcBef>
                <a:spcAft>
                  <a:spcPct val="0"/>
                </a:spcAft>
              </a:pPr>
              <a:t>32</a:t>
            </a:fld>
            <a:endParaRPr lang="en-US" altLang="en-US" sz="1000">
              <a:solidFill>
                <a:srgbClr val="000000"/>
              </a:solidFill>
            </a:endParaRPr>
          </a:p>
        </p:txBody>
      </p:sp>
      <p:sp>
        <p:nvSpPr>
          <p:cNvPr id="39943" name="Rectangle 2">
            <a:extLst>
              <a:ext uri="{FF2B5EF4-FFF2-40B4-BE49-F238E27FC236}">
                <a16:creationId xmlns:a16="http://schemas.microsoft.com/office/drawing/2014/main" id="{D5386F4F-E45E-1FCF-A7FA-A0C3B4994916}"/>
              </a:ext>
            </a:extLst>
          </p:cNvPr>
          <p:cNvSpPr>
            <a:spLocks noGrp="1" noChangeArrowheads="1"/>
          </p:cNvSpPr>
          <p:nvPr>
            <p:ph type="title"/>
          </p:nvPr>
        </p:nvSpPr>
        <p:spPr/>
        <p:txBody>
          <a:bodyPr/>
          <a:lstStyle/>
          <a:p>
            <a:pPr eaLnBrk="1" hangingPunct="1"/>
            <a:r>
              <a:rPr lang="en-GB" altLang="en-US"/>
              <a:t>DIP Overview</a:t>
            </a:r>
          </a:p>
        </p:txBody>
      </p:sp>
      <p:grpSp>
        <p:nvGrpSpPr>
          <p:cNvPr id="2" name="Group 3">
            <a:extLst>
              <a:ext uri="{FF2B5EF4-FFF2-40B4-BE49-F238E27FC236}">
                <a16:creationId xmlns:a16="http://schemas.microsoft.com/office/drawing/2014/main" id="{24B62CAF-D9B1-C307-20BB-3AAE0156F9F0}"/>
              </a:ext>
            </a:extLst>
          </p:cNvPr>
          <p:cNvGrpSpPr>
            <a:grpSpLocks/>
          </p:cNvGrpSpPr>
          <p:nvPr/>
        </p:nvGrpSpPr>
        <p:grpSpPr bwMode="auto">
          <a:xfrm>
            <a:off x="1524000" y="2900364"/>
            <a:ext cx="2806700" cy="2033587"/>
            <a:chOff x="0" y="1827"/>
            <a:chExt cx="1768" cy="1281"/>
          </a:xfrm>
        </p:grpSpPr>
        <p:sp>
          <p:nvSpPr>
            <p:cNvPr id="39956" name="Text Box 4">
              <a:extLst>
                <a:ext uri="{FF2B5EF4-FFF2-40B4-BE49-F238E27FC236}">
                  <a16:creationId xmlns:a16="http://schemas.microsoft.com/office/drawing/2014/main" id="{F25B1D4D-3ACE-F4EA-D75E-0CA4D62A21EB}"/>
                </a:ext>
              </a:extLst>
            </p:cNvPr>
            <p:cNvSpPr txBox="1">
              <a:spLocks noChangeArrowheads="1"/>
            </p:cNvSpPr>
            <p:nvPr/>
          </p:nvSpPr>
          <p:spPr bwMode="auto">
            <a:xfrm>
              <a:off x="254" y="2820"/>
              <a:ext cx="6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GB" altLang="en-US">
                  <a:solidFill>
                    <a:srgbClr val="000000"/>
                  </a:solidFill>
                  <a:latin typeface="Verdana" panose="020B0604030504040204" pitchFamily="34" charset="0"/>
                </a:rPr>
                <a:t>Client</a:t>
              </a:r>
            </a:p>
          </p:txBody>
        </p:sp>
        <p:pic>
          <p:nvPicPr>
            <p:cNvPr id="39957" name="Picture 5">
              <a:extLst>
                <a:ext uri="{FF2B5EF4-FFF2-40B4-BE49-F238E27FC236}">
                  <a16:creationId xmlns:a16="http://schemas.microsoft.com/office/drawing/2014/main" id="{D235B27A-4D62-C164-88CF-DE4B5FAF6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7"/>
              <a:ext cx="1409"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8" name="Line 6">
              <a:extLst>
                <a:ext uri="{FF2B5EF4-FFF2-40B4-BE49-F238E27FC236}">
                  <a16:creationId xmlns:a16="http://schemas.microsoft.com/office/drawing/2014/main" id="{3C09450B-A609-0CD0-5DBE-6946E49A6F1B}"/>
                </a:ext>
              </a:extLst>
            </p:cNvPr>
            <p:cNvSpPr>
              <a:spLocks noChangeShapeType="1"/>
            </p:cNvSpPr>
            <p:nvPr/>
          </p:nvSpPr>
          <p:spPr bwMode="auto">
            <a:xfrm>
              <a:off x="1448" y="2320"/>
              <a:ext cx="32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endParaRPr>
            </a:p>
          </p:txBody>
        </p:sp>
        <p:sp>
          <p:nvSpPr>
            <p:cNvPr id="39959" name="Line 7">
              <a:extLst>
                <a:ext uri="{FF2B5EF4-FFF2-40B4-BE49-F238E27FC236}">
                  <a16:creationId xmlns:a16="http://schemas.microsoft.com/office/drawing/2014/main" id="{2362A67B-0428-44D3-5971-09B6E556BF96}"/>
                </a:ext>
              </a:extLst>
            </p:cNvPr>
            <p:cNvSpPr>
              <a:spLocks noChangeShapeType="1"/>
            </p:cNvSpPr>
            <p:nvPr/>
          </p:nvSpPr>
          <p:spPr bwMode="auto">
            <a:xfrm>
              <a:off x="1448" y="2320"/>
              <a:ext cx="32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endParaRPr>
            </a:p>
          </p:txBody>
        </p:sp>
      </p:grpSp>
      <p:grpSp>
        <p:nvGrpSpPr>
          <p:cNvPr id="3" name="Group 8">
            <a:extLst>
              <a:ext uri="{FF2B5EF4-FFF2-40B4-BE49-F238E27FC236}">
                <a16:creationId xmlns:a16="http://schemas.microsoft.com/office/drawing/2014/main" id="{D536DF44-EFB8-66CF-0122-F9862F42E7C0}"/>
              </a:ext>
            </a:extLst>
          </p:cNvPr>
          <p:cNvGrpSpPr>
            <a:grpSpLocks/>
          </p:cNvGrpSpPr>
          <p:nvPr/>
        </p:nvGrpSpPr>
        <p:grpSpPr bwMode="auto">
          <a:xfrm>
            <a:off x="5880100" y="1441450"/>
            <a:ext cx="4787900" cy="4470400"/>
            <a:chOff x="2744" y="908"/>
            <a:chExt cx="3016" cy="2816"/>
          </a:xfrm>
        </p:grpSpPr>
        <p:pic>
          <p:nvPicPr>
            <p:cNvPr id="39947" name="Picture 9">
              <a:extLst>
                <a:ext uri="{FF2B5EF4-FFF2-40B4-BE49-F238E27FC236}">
                  <a16:creationId xmlns:a16="http://schemas.microsoft.com/office/drawing/2014/main" id="{6DED0851-31DD-63D5-66D9-5A980D93A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3" y="908"/>
              <a:ext cx="768"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8" name="Group 10">
              <a:extLst>
                <a:ext uri="{FF2B5EF4-FFF2-40B4-BE49-F238E27FC236}">
                  <a16:creationId xmlns:a16="http://schemas.microsoft.com/office/drawing/2014/main" id="{0C6E0883-6F6D-980F-F7A7-A1AE3F6B0201}"/>
                </a:ext>
              </a:extLst>
            </p:cNvPr>
            <p:cNvGrpSpPr>
              <a:grpSpLocks/>
            </p:cNvGrpSpPr>
            <p:nvPr/>
          </p:nvGrpSpPr>
          <p:grpSpPr bwMode="auto">
            <a:xfrm>
              <a:off x="3191" y="1763"/>
              <a:ext cx="2569" cy="795"/>
              <a:chOff x="3191" y="2003"/>
              <a:chExt cx="2569" cy="795"/>
            </a:xfrm>
          </p:grpSpPr>
          <p:pic>
            <p:nvPicPr>
              <p:cNvPr id="39955" name="Picture 11">
                <a:extLst>
                  <a:ext uri="{FF2B5EF4-FFF2-40B4-BE49-F238E27FC236}">
                    <a16:creationId xmlns:a16="http://schemas.microsoft.com/office/drawing/2014/main" id="{2A8ACD66-FB68-8E46-011D-635ADC60A0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1" y="2003"/>
                <a:ext cx="1214"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939" name="Object 3">
                <a:extLst>
                  <a:ext uri="{FF2B5EF4-FFF2-40B4-BE49-F238E27FC236}">
                    <a16:creationId xmlns:a16="http://schemas.microsoft.com/office/drawing/2014/main" id="{4FA51D91-5926-7B8D-0037-EC50B4A176C9}"/>
                  </a:ext>
                </a:extLst>
              </p:cNvPr>
              <p:cNvGraphicFramePr>
                <a:graphicFrameLocks noChangeAspect="1"/>
              </p:cNvGraphicFramePr>
              <p:nvPr/>
            </p:nvGraphicFramePr>
            <p:xfrm>
              <a:off x="4311" y="2010"/>
              <a:ext cx="1449" cy="788"/>
            </p:xfrm>
            <a:graphic>
              <a:graphicData uri="http://schemas.openxmlformats.org/presentationml/2006/ole">
                <mc:AlternateContent xmlns:mc="http://schemas.openxmlformats.org/markup-compatibility/2006">
                  <mc:Choice xmlns:v="urn:schemas-microsoft-com:vml" Requires="v">
                    <p:oleObj name="Bitmap Image" r:id="rId6" imgW="4603750" imgH="2501900" progId="Paint.Picture">
                      <p:embed/>
                    </p:oleObj>
                  </mc:Choice>
                  <mc:Fallback>
                    <p:oleObj name="Bitmap Image" r:id="rId6" imgW="4603750" imgH="2501900" progId="Paint.Picture">
                      <p:embed/>
                      <p:pic>
                        <p:nvPicPr>
                          <p:cNvPr id="39939" name="Object 3">
                            <a:extLst>
                              <a:ext uri="{FF2B5EF4-FFF2-40B4-BE49-F238E27FC236}">
                                <a16:creationId xmlns:a16="http://schemas.microsoft.com/office/drawing/2014/main" id="{4FA51D91-5926-7B8D-0037-EC50B4A176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1" y="2010"/>
                            <a:ext cx="1449"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9949" name="Group 13">
              <a:extLst>
                <a:ext uri="{FF2B5EF4-FFF2-40B4-BE49-F238E27FC236}">
                  <a16:creationId xmlns:a16="http://schemas.microsoft.com/office/drawing/2014/main" id="{35EAF097-6DEC-A591-DF5C-52217C881A37}"/>
                </a:ext>
              </a:extLst>
            </p:cNvPr>
            <p:cNvGrpSpPr>
              <a:grpSpLocks/>
            </p:cNvGrpSpPr>
            <p:nvPr/>
          </p:nvGrpSpPr>
          <p:grpSpPr bwMode="auto">
            <a:xfrm>
              <a:off x="3912" y="2583"/>
              <a:ext cx="1619" cy="1054"/>
              <a:chOff x="3984" y="2743"/>
              <a:chExt cx="1619" cy="1054"/>
            </a:xfrm>
          </p:grpSpPr>
          <p:graphicFrame>
            <p:nvGraphicFramePr>
              <p:cNvPr id="39938" name="Object 2">
                <a:extLst>
                  <a:ext uri="{FF2B5EF4-FFF2-40B4-BE49-F238E27FC236}">
                    <a16:creationId xmlns:a16="http://schemas.microsoft.com/office/drawing/2014/main" id="{CC2B3F98-9EBA-957E-00D4-20F9A81BD1DC}"/>
                  </a:ext>
                </a:extLst>
              </p:cNvPr>
              <p:cNvGraphicFramePr>
                <a:graphicFrameLocks noChangeAspect="1"/>
              </p:cNvGraphicFramePr>
              <p:nvPr/>
            </p:nvGraphicFramePr>
            <p:xfrm>
              <a:off x="4677" y="2743"/>
              <a:ext cx="926" cy="1048"/>
            </p:xfrm>
            <a:graphic>
              <a:graphicData uri="http://schemas.openxmlformats.org/presentationml/2006/ole">
                <mc:AlternateContent xmlns:mc="http://schemas.openxmlformats.org/markup-compatibility/2006">
                  <mc:Choice xmlns:v="urn:schemas-microsoft-com:vml" Requires="v">
                    <p:oleObj name="Bitmap Image" r:id="rId8" imgW="3663950" imgH="4146550" progId="Paint.Picture">
                      <p:embed/>
                    </p:oleObj>
                  </mc:Choice>
                  <mc:Fallback>
                    <p:oleObj name="Bitmap Image" r:id="rId8" imgW="3663950" imgH="4146550" progId="Paint.Picture">
                      <p:embed/>
                      <p:pic>
                        <p:nvPicPr>
                          <p:cNvPr id="39938" name="Object 2">
                            <a:extLst>
                              <a:ext uri="{FF2B5EF4-FFF2-40B4-BE49-F238E27FC236}">
                                <a16:creationId xmlns:a16="http://schemas.microsoft.com/office/drawing/2014/main" id="{CC2B3F98-9EBA-957E-00D4-20F9A81BD1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7" y="2743"/>
                            <a:ext cx="926" cy="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954" name="Picture 15">
                <a:extLst>
                  <a:ext uri="{FF2B5EF4-FFF2-40B4-BE49-F238E27FC236}">
                    <a16:creationId xmlns:a16="http://schemas.microsoft.com/office/drawing/2014/main" id="{74ED808E-A42E-FB9A-427F-F05D48F14E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2763"/>
                <a:ext cx="701"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50" name="Text Box 16">
              <a:extLst>
                <a:ext uri="{FF2B5EF4-FFF2-40B4-BE49-F238E27FC236}">
                  <a16:creationId xmlns:a16="http://schemas.microsoft.com/office/drawing/2014/main" id="{A1268FC0-B20A-BBB3-AD2D-5498646F1B07}"/>
                </a:ext>
              </a:extLst>
            </p:cNvPr>
            <p:cNvSpPr txBox="1">
              <a:spLocks noChangeArrowheads="1"/>
            </p:cNvSpPr>
            <p:nvPr/>
          </p:nvSpPr>
          <p:spPr bwMode="auto">
            <a:xfrm>
              <a:off x="2774" y="3436"/>
              <a:ext cx="9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GB" altLang="en-US">
                  <a:solidFill>
                    <a:srgbClr val="000000"/>
                  </a:solidFill>
                  <a:latin typeface="Verdana" panose="020B0604030504040204" pitchFamily="34" charset="0"/>
                </a:rPr>
                <a:t>Services</a:t>
              </a:r>
            </a:p>
          </p:txBody>
        </p:sp>
        <p:sp>
          <p:nvSpPr>
            <p:cNvPr id="39951" name="Line 17">
              <a:extLst>
                <a:ext uri="{FF2B5EF4-FFF2-40B4-BE49-F238E27FC236}">
                  <a16:creationId xmlns:a16="http://schemas.microsoft.com/office/drawing/2014/main" id="{17D67C4D-2FD4-F021-C592-D1E47A7297CE}"/>
                </a:ext>
              </a:extLst>
            </p:cNvPr>
            <p:cNvSpPr>
              <a:spLocks noChangeShapeType="1"/>
            </p:cNvSpPr>
            <p:nvPr/>
          </p:nvSpPr>
          <p:spPr bwMode="auto">
            <a:xfrm>
              <a:off x="2744" y="2280"/>
              <a:ext cx="32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endParaRPr>
            </a:p>
          </p:txBody>
        </p:sp>
        <p:sp>
          <p:nvSpPr>
            <p:cNvPr id="39952" name="Line 18">
              <a:extLst>
                <a:ext uri="{FF2B5EF4-FFF2-40B4-BE49-F238E27FC236}">
                  <a16:creationId xmlns:a16="http://schemas.microsoft.com/office/drawing/2014/main" id="{243C1375-5772-B908-7236-A2453EB25BA6}"/>
                </a:ext>
              </a:extLst>
            </p:cNvPr>
            <p:cNvSpPr>
              <a:spLocks noChangeShapeType="1"/>
            </p:cNvSpPr>
            <p:nvPr/>
          </p:nvSpPr>
          <p:spPr bwMode="auto">
            <a:xfrm flipV="1">
              <a:off x="2752" y="1360"/>
              <a:ext cx="360" cy="92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endParaRPr>
            </a:p>
          </p:txBody>
        </p:sp>
        <p:sp>
          <p:nvSpPr>
            <p:cNvPr id="39953" name="Line 19">
              <a:extLst>
                <a:ext uri="{FF2B5EF4-FFF2-40B4-BE49-F238E27FC236}">
                  <a16:creationId xmlns:a16="http://schemas.microsoft.com/office/drawing/2014/main" id="{793495F1-91C1-1B43-D318-2D341321A535}"/>
                </a:ext>
              </a:extLst>
            </p:cNvPr>
            <p:cNvSpPr>
              <a:spLocks noChangeShapeType="1"/>
            </p:cNvSpPr>
            <p:nvPr/>
          </p:nvSpPr>
          <p:spPr bwMode="auto">
            <a:xfrm>
              <a:off x="2760" y="2288"/>
              <a:ext cx="1056" cy="8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endParaRPr>
            </a:p>
          </p:txBody>
        </p:sp>
      </p:grpSp>
      <p:pic>
        <p:nvPicPr>
          <p:cNvPr id="39946" name="Picture 20" descr="dip_logo">
            <a:extLst>
              <a:ext uri="{FF2B5EF4-FFF2-40B4-BE49-F238E27FC236}">
                <a16:creationId xmlns:a16="http://schemas.microsoft.com/office/drawing/2014/main" id="{1A9DF337-18A3-8DAC-F9A5-474B267FBE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8001" y="3278188"/>
            <a:ext cx="15097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380B81-7FEF-3CD5-9132-A4405D8216F6}"/>
              </a:ext>
            </a:extLst>
          </p:cNvPr>
          <p:cNvSpPr>
            <a:spLocks noGrp="1"/>
          </p:cNvSpPr>
          <p:nvPr>
            <p:ph type="dt" sz="half" idx="10"/>
          </p:nvPr>
        </p:nvSpPr>
        <p:spPr/>
        <p:txBody>
          <a:bodyPr/>
          <a:lstStyle/>
          <a:p>
            <a:pPr fontAlgn="base">
              <a:spcBef>
                <a:spcPct val="0"/>
              </a:spcBef>
              <a:spcAft>
                <a:spcPct val="0"/>
              </a:spcAft>
            </a:pPr>
            <a:r>
              <a:rPr lang="en-US" altLang="en-US">
                <a:latin typeface="Arial" panose="020B0604020202020204" pitchFamily="34" charset="0"/>
              </a:rPr>
              <a:t>©</a:t>
            </a:r>
            <a:r>
              <a:rPr lang="pl-PL" altLang="en-US">
                <a:latin typeface="Arial" panose="020B0604020202020204" pitchFamily="34" charset="0"/>
              </a:rPr>
              <a:t> SUPER </a:t>
            </a:r>
            <a:r>
              <a:rPr lang="de-DE" altLang="en-US">
                <a:latin typeface="Arial" panose="020B0604020202020204" pitchFamily="34" charset="0"/>
              </a:rPr>
              <a:t>2009-05-07</a:t>
            </a:r>
            <a:endParaRPr lang="en-US" altLang="en-US">
              <a:latin typeface="Arial" panose="020B0604020202020204" pitchFamily="34" charset="0"/>
            </a:endParaRPr>
          </a:p>
        </p:txBody>
      </p:sp>
      <p:sp>
        <p:nvSpPr>
          <p:cNvPr id="3" name="Footer Placeholder 2">
            <a:extLst>
              <a:ext uri="{FF2B5EF4-FFF2-40B4-BE49-F238E27FC236}">
                <a16:creationId xmlns:a16="http://schemas.microsoft.com/office/drawing/2014/main" id="{E5D36F32-FC35-BB32-48A6-E5DF9E1247E8}"/>
              </a:ext>
            </a:extLst>
          </p:cNvPr>
          <p:cNvSpPr>
            <a:spLocks noGrp="1"/>
          </p:cNvSpPr>
          <p:nvPr>
            <p:ph type="ftr" sz="quarter" idx="11"/>
          </p:nvPr>
        </p:nvSpPr>
        <p:spPr/>
        <p:txBody>
          <a:bodyPr/>
          <a:lstStyle/>
          <a:p>
            <a:pPr fontAlgn="base">
              <a:spcBef>
                <a:spcPct val="0"/>
              </a:spcBef>
              <a:spcAft>
                <a:spcPct val="0"/>
              </a:spcAft>
            </a:pPr>
            <a:r>
              <a:rPr lang="en-US" altLang="en-US">
                <a:latin typeface="Arial" panose="020B0604020202020204" pitchFamily="34" charset="0"/>
              </a:rPr>
              <a:t>Wil van der Aalst, Frank Leymann, John Domingue, Christian Brelage</a:t>
            </a:r>
          </a:p>
        </p:txBody>
      </p:sp>
      <p:sp>
        <p:nvSpPr>
          <p:cNvPr id="4" name="Slide Number Placeholder 3">
            <a:extLst>
              <a:ext uri="{FF2B5EF4-FFF2-40B4-BE49-F238E27FC236}">
                <a16:creationId xmlns:a16="http://schemas.microsoft.com/office/drawing/2014/main" id="{8CB288C0-84BF-4F42-B2BB-5809C793BED8}"/>
              </a:ext>
            </a:extLst>
          </p:cNvPr>
          <p:cNvSpPr>
            <a:spLocks noGrp="1"/>
          </p:cNvSpPr>
          <p:nvPr>
            <p:ph type="sldNum" sz="quarter" idx="12"/>
          </p:nvPr>
        </p:nvSpPr>
        <p:spPr/>
        <p:txBody>
          <a:bodyPr/>
          <a:lstStyle/>
          <a:p>
            <a:pPr fontAlgn="base">
              <a:spcBef>
                <a:spcPct val="0"/>
              </a:spcBef>
              <a:spcAft>
                <a:spcPct val="0"/>
              </a:spcAft>
            </a:pPr>
            <a:fld id="{4974F17F-AAB7-3643-AA27-B3C941F94F18}" type="slidenum">
              <a:rPr lang="en-US" altLang="en-US">
                <a:latin typeface="Arial" panose="020B0604020202020204" pitchFamily="34" charset="0"/>
              </a:rPr>
              <a:pPr fontAlgn="base">
                <a:spcBef>
                  <a:spcPct val="0"/>
                </a:spcBef>
                <a:spcAft>
                  <a:spcPct val="0"/>
                </a:spcAft>
              </a:pPr>
              <a:t>33</a:t>
            </a:fld>
            <a:endParaRPr lang="en-US" altLang="en-US">
              <a:latin typeface="Arial" panose="020B0604020202020204" pitchFamily="34" charset="0"/>
            </a:endParaRPr>
          </a:p>
        </p:txBody>
      </p:sp>
      <p:sp>
        <p:nvSpPr>
          <p:cNvPr id="15363" name="Rectangle 2">
            <a:extLst>
              <a:ext uri="{FF2B5EF4-FFF2-40B4-BE49-F238E27FC236}">
                <a16:creationId xmlns:a16="http://schemas.microsoft.com/office/drawing/2014/main" id="{C15D03D3-768B-4C89-31DF-ADDA6C498C6D}"/>
              </a:ext>
            </a:extLst>
          </p:cNvPr>
          <p:cNvSpPr>
            <a:spLocks noGrp="1" noChangeArrowheads="1"/>
          </p:cNvSpPr>
          <p:nvPr>
            <p:ph type="title" idx="4294967295"/>
          </p:nvPr>
        </p:nvSpPr>
        <p:spPr/>
        <p:txBody>
          <a:bodyPr/>
          <a:lstStyle/>
          <a:p>
            <a:r>
              <a:rPr lang="en-US" altLang="en-US" sz="3200">
                <a:cs typeface="Arial" panose="020B0604020202020204" pitchFamily="34" charset="0"/>
              </a:rPr>
              <a:t>SUPER is about the </a:t>
            </a:r>
            <a:br>
              <a:rPr lang="en-US" altLang="en-US" sz="3200">
                <a:cs typeface="Arial" panose="020B0604020202020204" pitchFamily="34" charset="0"/>
              </a:rPr>
            </a:br>
            <a:r>
              <a:rPr lang="en-US" altLang="en-US" sz="3200">
                <a:cs typeface="Arial" panose="020B0604020202020204" pitchFamily="34" charset="0"/>
              </a:rPr>
              <a:t>Critical IT / Process Divide</a:t>
            </a:r>
          </a:p>
        </p:txBody>
      </p:sp>
      <p:pic>
        <p:nvPicPr>
          <p:cNvPr id="15367" name="Obraz 18" descr="s8.png">
            <a:extLst>
              <a:ext uri="{FF2B5EF4-FFF2-40B4-BE49-F238E27FC236}">
                <a16:creationId xmlns:a16="http://schemas.microsoft.com/office/drawing/2014/main" id="{0C51A3F6-F2C8-52D5-8FCF-02FC46409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84313"/>
            <a:ext cx="91440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FE33DF-7C94-EC58-D2CA-FEEA80D8CF6C}"/>
              </a:ext>
            </a:extLst>
          </p:cNvPr>
          <p:cNvSpPr>
            <a:spLocks noGrp="1"/>
          </p:cNvSpPr>
          <p:nvPr>
            <p:ph type="body" sz="quarter" idx="24"/>
          </p:nvPr>
        </p:nvSpPr>
        <p:spPr/>
        <p:txBody>
          <a:bodyPr/>
          <a:lstStyle/>
          <a:p>
            <a:r>
              <a:rPr lang="en-US" dirty="0"/>
              <a:t>SOA4All</a:t>
            </a:r>
          </a:p>
        </p:txBody>
      </p:sp>
      <p:pic>
        <p:nvPicPr>
          <p:cNvPr id="7" name="Picture 6">
            <a:extLst>
              <a:ext uri="{FF2B5EF4-FFF2-40B4-BE49-F238E27FC236}">
                <a16:creationId xmlns:a16="http://schemas.microsoft.com/office/drawing/2014/main" id="{E0706BFE-7B44-DE79-E139-8B8ED5C48FD8}"/>
              </a:ext>
            </a:extLst>
          </p:cNvPr>
          <p:cNvPicPr>
            <a:picLocks noChangeAspect="1"/>
          </p:cNvPicPr>
          <p:nvPr/>
        </p:nvPicPr>
        <p:blipFill>
          <a:blip r:embed="rId2"/>
          <a:stretch>
            <a:fillRect/>
          </a:stretch>
        </p:blipFill>
        <p:spPr>
          <a:xfrm>
            <a:off x="2397581" y="762000"/>
            <a:ext cx="9123387" cy="5521569"/>
          </a:xfrm>
          <a:prstGeom prst="rect">
            <a:avLst/>
          </a:prstGeom>
        </p:spPr>
      </p:pic>
    </p:spTree>
    <p:extLst>
      <p:ext uri="{BB962C8B-B14F-4D97-AF65-F5344CB8AC3E}">
        <p14:creationId xmlns:p14="http://schemas.microsoft.com/office/powerpoint/2010/main" val="3048818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394134-924D-FCB8-1D19-0B820DF7506D}"/>
              </a:ext>
            </a:extLst>
          </p:cNvPr>
          <p:cNvSpPr>
            <a:spLocks noGrp="1"/>
          </p:cNvSpPr>
          <p:nvPr>
            <p:ph type="body" sz="quarter" idx="24"/>
          </p:nvPr>
        </p:nvSpPr>
        <p:spPr/>
        <p:txBody>
          <a:bodyPr/>
          <a:lstStyle/>
          <a:p>
            <a:r>
              <a:rPr lang="en-US" dirty="0"/>
              <a:t>Tip 12: Play nice with the right researchers</a:t>
            </a:r>
          </a:p>
        </p:txBody>
      </p:sp>
      <p:pic>
        <p:nvPicPr>
          <p:cNvPr id="3" name="Picture 2" descr="Ian Dieter myself birth of oil.jpg">
            <a:extLst>
              <a:ext uri="{FF2B5EF4-FFF2-40B4-BE49-F238E27FC236}">
                <a16:creationId xmlns:a16="http://schemas.microsoft.com/office/drawing/2014/main" id="{AAC0F9DE-1718-93EE-F996-40349F5F4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897" y="1015648"/>
            <a:ext cx="6715721" cy="5045143"/>
          </a:xfrm>
          <a:prstGeom prst="rect">
            <a:avLst/>
          </a:prstGeom>
        </p:spPr>
      </p:pic>
      <p:sp>
        <p:nvSpPr>
          <p:cNvPr id="4" name="TextBox 3">
            <a:extLst>
              <a:ext uri="{FF2B5EF4-FFF2-40B4-BE49-F238E27FC236}">
                <a16:creationId xmlns:a16="http://schemas.microsoft.com/office/drawing/2014/main" id="{F6E0B4D5-6617-6429-7591-BAD586F9C3AD}"/>
              </a:ext>
            </a:extLst>
          </p:cNvPr>
          <p:cNvSpPr txBox="1"/>
          <p:nvPr/>
        </p:nvSpPr>
        <p:spPr>
          <a:xfrm>
            <a:off x="134470" y="1707777"/>
            <a:ext cx="3590365" cy="1200329"/>
          </a:xfrm>
          <a:prstGeom prst="rect">
            <a:avLst/>
          </a:prstGeom>
          <a:noFill/>
        </p:spPr>
        <p:txBody>
          <a:bodyPr wrap="square" rtlCol="0">
            <a:spAutoFit/>
          </a:bodyPr>
          <a:lstStyle/>
          <a:p>
            <a:r>
              <a:rPr lang="en-US" sz="2400" dirty="0">
                <a:latin typeface="Poppins" pitchFamily="2" charset="77"/>
                <a:cs typeface="Poppins" pitchFamily="2" charset="77"/>
              </a:rPr>
              <a:t>You are the average of your 5 closest colleagues</a:t>
            </a:r>
          </a:p>
        </p:txBody>
      </p:sp>
      <p:sp>
        <p:nvSpPr>
          <p:cNvPr id="6" name="TextBox 5">
            <a:extLst>
              <a:ext uri="{FF2B5EF4-FFF2-40B4-BE49-F238E27FC236}">
                <a16:creationId xmlns:a16="http://schemas.microsoft.com/office/drawing/2014/main" id="{C14EE95A-26B1-4DAF-D31A-DBF4C13DD755}"/>
              </a:ext>
            </a:extLst>
          </p:cNvPr>
          <p:cNvSpPr txBox="1"/>
          <p:nvPr/>
        </p:nvSpPr>
        <p:spPr>
          <a:xfrm>
            <a:off x="1557633" y="4155631"/>
            <a:ext cx="1691489" cy="461665"/>
          </a:xfrm>
          <a:prstGeom prst="rect">
            <a:avLst/>
          </a:prstGeom>
          <a:noFill/>
        </p:spPr>
        <p:txBody>
          <a:bodyPr wrap="none" rtlCol="0">
            <a:spAutoFit/>
          </a:bodyPr>
          <a:lstStyle/>
          <a:p>
            <a:r>
              <a:rPr lang="en-GR" sz="2400" dirty="0">
                <a:latin typeface="Poppins" pitchFamily="2" charset="77"/>
                <a:cs typeface="Poppins" pitchFamily="2" charset="77"/>
              </a:rPr>
              <a:t>This is me</a:t>
            </a:r>
          </a:p>
        </p:txBody>
      </p:sp>
      <p:sp>
        <p:nvSpPr>
          <p:cNvPr id="7" name="Right Arrow 6">
            <a:extLst>
              <a:ext uri="{FF2B5EF4-FFF2-40B4-BE49-F238E27FC236}">
                <a16:creationId xmlns:a16="http://schemas.microsoft.com/office/drawing/2014/main" id="{757134DE-0366-C25B-103C-D3F01BDA1A52}"/>
              </a:ext>
            </a:extLst>
          </p:cNvPr>
          <p:cNvSpPr/>
          <p:nvPr/>
        </p:nvSpPr>
        <p:spPr>
          <a:xfrm rot="20980175">
            <a:off x="3303309" y="3727890"/>
            <a:ext cx="5155180" cy="1979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149016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73F1A5-3863-40FC-D4F6-996119428139}"/>
              </a:ext>
            </a:extLst>
          </p:cNvPr>
          <p:cNvSpPr>
            <a:spLocks noGrp="1"/>
          </p:cNvSpPr>
          <p:nvPr>
            <p:ph type="body" sz="quarter" idx="24"/>
          </p:nvPr>
        </p:nvSpPr>
        <p:spPr/>
        <p:txBody>
          <a:bodyPr/>
          <a:lstStyle/>
          <a:p>
            <a:r>
              <a:rPr lang="en-US" dirty="0"/>
              <a:t>Network vs Career Graph</a:t>
            </a:r>
          </a:p>
        </p:txBody>
      </p:sp>
      <p:sp>
        <p:nvSpPr>
          <p:cNvPr id="3" name="TextBox 2">
            <a:extLst>
              <a:ext uri="{FF2B5EF4-FFF2-40B4-BE49-F238E27FC236}">
                <a16:creationId xmlns:a16="http://schemas.microsoft.com/office/drawing/2014/main" id="{58C9E1A6-AABE-141D-4A49-E7D03378C1D4}"/>
              </a:ext>
            </a:extLst>
          </p:cNvPr>
          <p:cNvSpPr txBox="1"/>
          <p:nvPr/>
        </p:nvSpPr>
        <p:spPr>
          <a:xfrm>
            <a:off x="2614638" y="5419163"/>
            <a:ext cx="3203121" cy="461665"/>
          </a:xfrm>
          <a:prstGeom prst="rect">
            <a:avLst/>
          </a:prstGeom>
          <a:noFill/>
        </p:spPr>
        <p:txBody>
          <a:bodyPr wrap="none" rtlCol="0">
            <a:spAutoFit/>
          </a:bodyPr>
          <a:lstStyle/>
          <a:p>
            <a:r>
              <a:rPr lang="en-US" sz="2400" dirty="0">
                <a:latin typeface="Poppins" pitchFamily="2" charset="77"/>
                <a:cs typeface="Poppins" pitchFamily="2" charset="77"/>
              </a:rPr>
              <a:t>Strength of Network</a:t>
            </a:r>
          </a:p>
        </p:txBody>
      </p:sp>
      <p:sp>
        <p:nvSpPr>
          <p:cNvPr id="4" name="TextBox 3">
            <a:extLst>
              <a:ext uri="{FF2B5EF4-FFF2-40B4-BE49-F238E27FC236}">
                <a16:creationId xmlns:a16="http://schemas.microsoft.com/office/drawing/2014/main" id="{5A750953-B10E-685B-6CF0-D0BA2BE87F9E}"/>
              </a:ext>
            </a:extLst>
          </p:cNvPr>
          <p:cNvSpPr txBox="1"/>
          <p:nvPr/>
        </p:nvSpPr>
        <p:spPr>
          <a:xfrm rot="16200000">
            <a:off x="-242724" y="3074005"/>
            <a:ext cx="2087431" cy="461665"/>
          </a:xfrm>
          <a:prstGeom prst="rect">
            <a:avLst/>
          </a:prstGeom>
          <a:noFill/>
        </p:spPr>
        <p:txBody>
          <a:bodyPr wrap="none" rtlCol="0">
            <a:spAutoFit/>
          </a:bodyPr>
          <a:lstStyle/>
          <a:p>
            <a:r>
              <a:rPr lang="en-US" sz="2400" dirty="0">
                <a:latin typeface="Poppins" pitchFamily="2" charset="77"/>
                <a:cs typeface="Poppins" pitchFamily="2" charset="77"/>
              </a:rPr>
              <a:t>Career Level</a:t>
            </a:r>
          </a:p>
        </p:txBody>
      </p:sp>
      <p:pic>
        <p:nvPicPr>
          <p:cNvPr id="6" name="Picture 5" descr="A group of people sitting around a table&#10;&#10;Description automatically generated">
            <a:extLst>
              <a:ext uri="{FF2B5EF4-FFF2-40B4-BE49-F238E27FC236}">
                <a16:creationId xmlns:a16="http://schemas.microsoft.com/office/drawing/2014/main" id="{080B3F1A-5C85-FCFB-7FD9-F4983AFAE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0930" y="1006005"/>
            <a:ext cx="5521061" cy="4127498"/>
          </a:xfrm>
          <a:prstGeom prst="rect">
            <a:avLst/>
          </a:prstGeom>
        </p:spPr>
      </p:pic>
      <p:cxnSp>
        <p:nvCxnSpPr>
          <p:cNvPr id="7" name="Straight Connector 6">
            <a:extLst>
              <a:ext uri="{FF2B5EF4-FFF2-40B4-BE49-F238E27FC236}">
                <a16:creationId xmlns:a16="http://schemas.microsoft.com/office/drawing/2014/main" id="{476067A4-3FFA-33B8-C318-215209A5D50E}"/>
              </a:ext>
            </a:extLst>
          </p:cNvPr>
          <p:cNvCxnSpPr>
            <a:cxnSpLocks/>
          </p:cNvCxnSpPr>
          <p:nvPr/>
        </p:nvCxnSpPr>
        <p:spPr>
          <a:xfrm>
            <a:off x="1029379" y="1465729"/>
            <a:ext cx="0" cy="38996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1B87DF-91D4-604F-DD3C-DFC4A6C051DB}"/>
              </a:ext>
            </a:extLst>
          </p:cNvPr>
          <p:cNvCxnSpPr>
            <a:cxnSpLocks/>
          </p:cNvCxnSpPr>
          <p:nvPr/>
        </p:nvCxnSpPr>
        <p:spPr>
          <a:xfrm flipH="1">
            <a:off x="1029380" y="5365377"/>
            <a:ext cx="60120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2C2413-0AF4-E1FB-6E8F-421E943B7354}"/>
              </a:ext>
            </a:extLst>
          </p:cNvPr>
          <p:cNvCxnSpPr>
            <a:cxnSpLocks/>
          </p:cNvCxnSpPr>
          <p:nvPr/>
        </p:nvCxnSpPr>
        <p:spPr>
          <a:xfrm flipH="1">
            <a:off x="1034269" y="1734668"/>
            <a:ext cx="4783490" cy="3630709"/>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036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460265-C7A7-65C2-8E67-7651CA656DA4}"/>
              </a:ext>
            </a:extLst>
          </p:cNvPr>
          <p:cNvSpPr>
            <a:spLocks noGrp="1"/>
          </p:cNvSpPr>
          <p:nvPr>
            <p:ph type="body" sz="quarter" idx="24"/>
          </p:nvPr>
        </p:nvSpPr>
        <p:spPr>
          <a:xfrm>
            <a:off x="131528" y="270193"/>
            <a:ext cx="2634086" cy="2916760"/>
          </a:xfrm>
        </p:spPr>
        <p:txBody>
          <a:bodyPr/>
          <a:lstStyle/>
          <a:p>
            <a:r>
              <a:rPr lang="en-US" dirty="0"/>
              <a:t>The €Billion Club</a:t>
            </a:r>
          </a:p>
        </p:txBody>
      </p:sp>
      <p:pic>
        <p:nvPicPr>
          <p:cNvPr id="3" name="Picture 2" descr="knowledge-content-portfolio.jpg">
            <a:extLst>
              <a:ext uri="{FF2B5EF4-FFF2-40B4-BE49-F238E27FC236}">
                <a16:creationId xmlns:a16="http://schemas.microsoft.com/office/drawing/2014/main" id="{38157F8B-3472-3569-EB59-8BE7E2C35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594" y="0"/>
            <a:ext cx="9144000" cy="6858000"/>
          </a:xfrm>
          <a:prstGeom prst="rect">
            <a:avLst/>
          </a:prstGeom>
        </p:spPr>
      </p:pic>
      <p:sp>
        <p:nvSpPr>
          <p:cNvPr id="4" name="Oval 3">
            <a:extLst>
              <a:ext uri="{FF2B5EF4-FFF2-40B4-BE49-F238E27FC236}">
                <a16:creationId xmlns:a16="http://schemas.microsoft.com/office/drawing/2014/main" id="{228D547A-C281-0F84-CAF3-874EC447332E}"/>
              </a:ext>
            </a:extLst>
          </p:cNvPr>
          <p:cNvSpPr/>
          <p:nvPr/>
        </p:nvSpPr>
        <p:spPr>
          <a:xfrm>
            <a:off x="5445165" y="593462"/>
            <a:ext cx="666974" cy="419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 name="Oval 4">
            <a:extLst>
              <a:ext uri="{FF2B5EF4-FFF2-40B4-BE49-F238E27FC236}">
                <a16:creationId xmlns:a16="http://schemas.microsoft.com/office/drawing/2014/main" id="{A4088C89-CECA-4C84-93DB-560D97F5C265}"/>
              </a:ext>
            </a:extLst>
          </p:cNvPr>
          <p:cNvSpPr/>
          <p:nvPr/>
        </p:nvSpPr>
        <p:spPr>
          <a:xfrm>
            <a:off x="4745913" y="668762"/>
            <a:ext cx="666974" cy="419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6" name="Oval 5">
            <a:extLst>
              <a:ext uri="{FF2B5EF4-FFF2-40B4-BE49-F238E27FC236}">
                <a16:creationId xmlns:a16="http://schemas.microsoft.com/office/drawing/2014/main" id="{407EFEAA-18EA-BFE2-7042-6A29563FCF5D}"/>
              </a:ext>
            </a:extLst>
          </p:cNvPr>
          <p:cNvSpPr/>
          <p:nvPr/>
        </p:nvSpPr>
        <p:spPr>
          <a:xfrm>
            <a:off x="6415144" y="509194"/>
            <a:ext cx="666974" cy="419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7" name="Oval 6">
            <a:extLst>
              <a:ext uri="{FF2B5EF4-FFF2-40B4-BE49-F238E27FC236}">
                <a16:creationId xmlns:a16="http://schemas.microsoft.com/office/drawing/2014/main" id="{59A8E689-7B4C-0F5A-24A0-E63B9263659A}"/>
              </a:ext>
            </a:extLst>
          </p:cNvPr>
          <p:cNvSpPr/>
          <p:nvPr/>
        </p:nvSpPr>
        <p:spPr>
          <a:xfrm>
            <a:off x="5976326" y="826546"/>
            <a:ext cx="666974" cy="419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8" name="Oval 7">
            <a:extLst>
              <a:ext uri="{FF2B5EF4-FFF2-40B4-BE49-F238E27FC236}">
                <a16:creationId xmlns:a16="http://schemas.microsoft.com/office/drawing/2014/main" id="{4CF8380A-EBE2-1545-B054-10D02B35CEBD}"/>
              </a:ext>
            </a:extLst>
          </p:cNvPr>
          <p:cNvSpPr/>
          <p:nvPr/>
        </p:nvSpPr>
        <p:spPr>
          <a:xfrm>
            <a:off x="4536596" y="1428971"/>
            <a:ext cx="666974" cy="419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9" name="Oval 8">
            <a:extLst>
              <a:ext uri="{FF2B5EF4-FFF2-40B4-BE49-F238E27FC236}">
                <a16:creationId xmlns:a16="http://schemas.microsoft.com/office/drawing/2014/main" id="{5E83117F-3E89-6759-3518-0D9FF0387D50}"/>
              </a:ext>
            </a:extLst>
          </p:cNvPr>
          <p:cNvSpPr/>
          <p:nvPr/>
        </p:nvSpPr>
        <p:spPr>
          <a:xfrm>
            <a:off x="8677168" y="299419"/>
            <a:ext cx="757287" cy="419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Oval 9">
            <a:extLst>
              <a:ext uri="{FF2B5EF4-FFF2-40B4-BE49-F238E27FC236}">
                <a16:creationId xmlns:a16="http://schemas.microsoft.com/office/drawing/2014/main" id="{F580B9B0-7A0D-4FD1-C8D5-E2E23BE754E8}"/>
              </a:ext>
            </a:extLst>
          </p:cNvPr>
          <p:cNvSpPr/>
          <p:nvPr/>
        </p:nvSpPr>
        <p:spPr>
          <a:xfrm>
            <a:off x="3289380" y="2076224"/>
            <a:ext cx="1247216" cy="419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 name="Oval 10">
            <a:extLst>
              <a:ext uri="{FF2B5EF4-FFF2-40B4-BE49-F238E27FC236}">
                <a16:creationId xmlns:a16="http://schemas.microsoft.com/office/drawing/2014/main" id="{ED24FA9B-C2DA-7AF0-2250-F3A0CF18FC52}"/>
              </a:ext>
            </a:extLst>
          </p:cNvPr>
          <p:cNvSpPr/>
          <p:nvPr/>
        </p:nvSpPr>
        <p:spPr>
          <a:xfrm>
            <a:off x="7379746" y="3219225"/>
            <a:ext cx="688489" cy="419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3" name="Oval 12">
            <a:extLst>
              <a:ext uri="{FF2B5EF4-FFF2-40B4-BE49-F238E27FC236}">
                <a16:creationId xmlns:a16="http://schemas.microsoft.com/office/drawing/2014/main" id="{32A2579F-D261-3AEB-9EC5-74333990A4EC}"/>
              </a:ext>
            </a:extLst>
          </p:cNvPr>
          <p:cNvSpPr/>
          <p:nvPr/>
        </p:nvSpPr>
        <p:spPr>
          <a:xfrm>
            <a:off x="6647123" y="3416862"/>
            <a:ext cx="688489" cy="419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4" name="Oval 13">
            <a:extLst>
              <a:ext uri="{FF2B5EF4-FFF2-40B4-BE49-F238E27FC236}">
                <a16:creationId xmlns:a16="http://schemas.microsoft.com/office/drawing/2014/main" id="{B42EA5D4-80EA-993C-B297-E1ED996654F6}"/>
              </a:ext>
            </a:extLst>
          </p:cNvPr>
          <p:cNvSpPr/>
          <p:nvPr/>
        </p:nvSpPr>
        <p:spPr>
          <a:xfrm>
            <a:off x="4724398" y="4286025"/>
            <a:ext cx="688489" cy="419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5" name="Oval 14">
            <a:extLst>
              <a:ext uri="{FF2B5EF4-FFF2-40B4-BE49-F238E27FC236}">
                <a16:creationId xmlns:a16="http://schemas.microsoft.com/office/drawing/2014/main" id="{4F5E9F5D-20C2-BBDD-42E5-6A9E03B54D2F}"/>
              </a:ext>
            </a:extLst>
          </p:cNvPr>
          <p:cNvSpPr/>
          <p:nvPr/>
        </p:nvSpPr>
        <p:spPr>
          <a:xfrm>
            <a:off x="7035501" y="3473822"/>
            <a:ext cx="688489" cy="419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313480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person, standing, person, posing&#10;&#10;Description automatically generated">
            <a:extLst>
              <a:ext uri="{FF2B5EF4-FFF2-40B4-BE49-F238E27FC236}">
                <a16:creationId xmlns:a16="http://schemas.microsoft.com/office/drawing/2014/main" id="{E32A1198-A02D-664A-8923-B6B0602E3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47" y="1154767"/>
            <a:ext cx="3033059" cy="3872205"/>
          </a:xfrm>
          <a:prstGeom prst="rect">
            <a:avLst/>
          </a:prstGeom>
        </p:spPr>
      </p:pic>
      <p:pic>
        <p:nvPicPr>
          <p:cNvPr id="3" name="Picture 2" descr="A picture containing person, standing, posing, indoor&#10;&#10;Description automatically generated">
            <a:extLst>
              <a:ext uri="{FF2B5EF4-FFF2-40B4-BE49-F238E27FC236}">
                <a16:creationId xmlns:a16="http://schemas.microsoft.com/office/drawing/2014/main" id="{15EAF919-9C39-6941-9229-E4C327022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7370" y="1330412"/>
            <a:ext cx="3201693" cy="3872204"/>
          </a:xfrm>
          <a:prstGeom prst="rect">
            <a:avLst/>
          </a:prstGeom>
        </p:spPr>
      </p:pic>
      <p:pic>
        <p:nvPicPr>
          <p:cNvPr id="5" name="Picture 4" descr="A group of men posing for a photo&#10;&#10;Description automatically generated with medium confidence">
            <a:extLst>
              <a:ext uri="{FF2B5EF4-FFF2-40B4-BE49-F238E27FC236}">
                <a16:creationId xmlns:a16="http://schemas.microsoft.com/office/drawing/2014/main" id="{E39C4AE2-1C11-8747-941D-8084ED481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400" y="1330412"/>
            <a:ext cx="4694556" cy="3520917"/>
          </a:xfrm>
          <a:prstGeom prst="rect">
            <a:avLst/>
          </a:prstGeom>
        </p:spPr>
      </p:pic>
      <p:sp>
        <p:nvSpPr>
          <p:cNvPr id="6" name="TextBox 5">
            <a:extLst>
              <a:ext uri="{FF2B5EF4-FFF2-40B4-BE49-F238E27FC236}">
                <a16:creationId xmlns:a16="http://schemas.microsoft.com/office/drawing/2014/main" id="{AA3F2E34-87B2-3C47-9DAE-FA3169B6F725}"/>
              </a:ext>
            </a:extLst>
          </p:cNvPr>
          <p:cNvSpPr txBox="1"/>
          <p:nvPr/>
        </p:nvSpPr>
        <p:spPr>
          <a:xfrm>
            <a:off x="8282542" y="5202616"/>
            <a:ext cx="4491347" cy="1260120"/>
          </a:xfrm>
          <a:prstGeom prst="rect">
            <a:avLst/>
          </a:prstGeom>
          <a:noFill/>
        </p:spPr>
        <p:txBody>
          <a:bodyPr wrap="none" rtlCol="0">
            <a:noAutofit/>
          </a:bodyPr>
          <a:lstStyle/>
          <a:p>
            <a:pPr algn="ctr"/>
            <a:r>
              <a:rPr lang="en-GB" sz="1867" dirty="0">
                <a:latin typeface="Poppins" pitchFamily="2" charset="77"/>
                <a:cs typeface="Poppins" pitchFamily="2" charset="77"/>
              </a:rPr>
              <a:t>Baroness Martha Lane Fox</a:t>
            </a:r>
            <a:br>
              <a:rPr lang="en-GB" sz="1867" dirty="0">
                <a:latin typeface="Poppins" pitchFamily="2" charset="77"/>
                <a:cs typeface="Poppins" pitchFamily="2" charset="77"/>
              </a:rPr>
            </a:br>
            <a:r>
              <a:rPr lang="en-GB" sz="1867" dirty="0">
                <a:latin typeface="Poppins" pitchFamily="2" charset="77"/>
                <a:cs typeface="Poppins" pitchFamily="2" charset="77"/>
              </a:rPr>
              <a:t>Dame Wendy Hall</a:t>
            </a:r>
          </a:p>
        </p:txBody>
      </p:sp>
      <p:sp>
        <p:nvSpPr>
          <p:cNvPr id="14" name="TextBox 13">
            <a:extLst>
              <a:ext uri="{FF2B5EF4-FFF2-40B4-BE49-F238E27FC236}">
                <a16:creationId xmlns:a16="http://schemas.microsoft.com/office/drawing/2014/main" id="{D06F825D-B6D8-CE41-96E2-BF7A69BA94E9}"/>
              </a:ext>
            </a:extLst>
          </p:cNvPr>
          <p:cNvSpPr txBox="1"/>
          <p:nvPr/>
        </p:nvSpPr>
        <p:spPr>
          <a:xfrm>
            <a:off x="4511094" y="4822960"/>
            <a:ext cx="3493168" cy="379656"/>
          </a:xfrm>
          <a:prstGeom prst="rect">
            <a:avLst/>
          </a:prstGeom>
          <a:noFill/>
        </p:spPr>
        <p:txBody>
          <a:bodyPr wrap="square">
            <a:spAutoFit/>
          </a:bodyPr>
          <a:lstStyle/>
          <a:p>
            <a:r>
              <a:rPr lang="en-GB" sz="1867" dirty="0">
                <a:latin typeface="Poppins" pitchFamily="2" charset="77"/>
                <a:cs typeface="Poppins" pitchFamily="2" charset="77"/>
              </a:rPr>
              <a:t>President of the Seychelles</a:t>
            </a:r>
          </a:p>
        </p:txBody>
      </p:sp>
      <p:sp>
        <p:nvSpPr>
          <p:cNvPr id="15" name="TextBox 14">
            <a:extLst>
              <a:ext uri="{FF2B5EF4-FFF2-40B4-BE49-F238E27FC236}">
                <a16:creationId xmlns:a16="http://schemas.microsoft.com/office/drawing/2014/main" id="{66322DFF-0B6E-2B48-A708-772DCA1A6BF7}"/>
              </a:ext>
            </a:extLst>
          </p:cNvPr>
          <p:cNvSpPr txBox="1"/>
          <p:nvPr/>
        </p:nvSpPr>
        <p:spPr>
          <a:xfrm>
            <a:off x="413915" y="5012788"/>
            <a:ext cx="2910904" cy="666977"/>
          </a:xfrm>
          <a:prstGeom prst="rect">
            <a:avLst/>
          </a:prstGeom>
          <a:noFill/>
        </p:spPr>
        <p:txBody>
          <a:bodyPr wrap="square">
            <a:spAutoFit/>
          </a:bodyPr>
          <a:lstStyle/>
          <a:p>
            <a:pPr algn="ctr"/>
            <a:r>
              <a:rPr lang="en-GB" sz="1867" dirty="0">
                <a:latin typeface="Poppins" pitchFamily="2" charset="77"/>
                <a:cs typeface="Poppins" pitchFamily="2" charset="77"/>
              </a:rPr>
              <a:t>Lord Nugent from </a:t>
            </a:r>
            <a:br>
              <a:rPr lang="en-GB" sz="1867" dirty="0">
                <a:latin typeface="Poppins" pitchFamily="2" charset="77"/>
                <a:cs typeface="Poppins" pitchFamily="2" charset="77"/>
              </a:rPr>
            </a:br>
            <a:r>
              <a:rPr lang="en-GB" sz="1867" dirty="0">
                <a:latin typeface="Poppins" pitchFamily="2" charset="77"/>
                <a:cs typeface="Poppins" pitchFamily="2" charset="77"/>
              </a:rPr>
              <a:t>UK House of Lords</a:t>
            </a:r>
          </a:p>
        </p:txBody>
      </p:sp>
      <p:sp>
        <p:nvSpPr>
          <p:cNvPr id="2" name="Text Placeholder 1">
            <a:extLst>
              <a:ext uri="{FF2B5EF4-FFF2-40B4-BE49-F238E27FC236}">
                <a16:creationId xmlns:a16="http://schemas.microsoft.com/office/drawing/2014/main" id="{0F332CE3-B938-FA00-9B07-9020A8846864}"/>
              </a:ext>
            </a:extLst>
          </p:cNvPr>
          <p:cNvSpPr>
            <a:spLocks noGrp="1"/>
          </p:cNvSpPr>
          <p:nvPr>
            <p:ph type="body" sz="quarter" idx="24"/>
          </p:nvPr>
        </p:nvSpPr>
        <p:spPr/>
        <p:txBody>
          <a:bodyPr/>
          <a:lstStyle/>
          <a:p>
            <a:r>
              <a:rPr lang="en-US" dirty="0"/>
              <a:t>Who’s in your holiday photos?</a:t>
            </a:r>
          </a:p>
        </p:txBody>
      </p:sp>
      <p:sp>
        <p:nvSpPr>
          <p:cNvPr id="4" name="TextBox 3">
            <a:extLst>
              <a:ext uri="{FF2B5EF4-FFF2-40B4-BE49-F238E27FC236}">
                <a16:creationId xmlns:a16="http://schemas.microsoft.com/office/drawing/2014/main" id="{6FDEE735-3EEB-A392-5116-9390C91F13DF}"/>
              </a:ext>
            </a:extLst>
          </p:cNvPr>
          <p:cNvSpPr txBox="1"/>
          <p:nvPr/>
        </p:nvSpPr>
        <p:spPr>
          <a:xfrm>
            <a:off x="3587045" y="6263508"/>
            <a:ext cx="5017911" cy="379656"/>
          </a:xfrm>
          <a:prstGeom prst="rect">
            <a:avLst/>
          </a:prstGeom>
          <a:noFill/>
        </p:spPr>
        <p:txBody>
          <a:bodyPr wrap="square">
            <a:spAutoFit/>
          </a:bodyPr>
          <a:lstStyle/>
          <a:p>
            <a:r>
              <a:rPr lang="en-GB" sz="1867" dirty="0">
                <a:latin typeface="Poppins" pitchFamily="2" charset="77"/>
                <a:cs typeface="Poppins" pitchFamily="2" charset="77"/>
              </a:rPr>
              <a:t>Who will be in your ISWC 2023 photos?</a:t>
            </a:r>
          </a:p>
        </p:txBody>
      </p:sp>
    </p:spTree>
    <p:extLst>
      <p:ext uri="{BB962C8B-B14F-4D97-AF65-F5344CB8AC3E}">
        <p14:creationId xmlns:p14="http://schemas.microsoft.com/office/powerpoint/2010/main" val="179507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6773B329-3D91-4C97-C9C6-96B8A74A2122}"/>
              </a:ext>
            </a:extLst>
          </p:cNvPr>
          <p:cNvSpPr>
            <a:spLocks noGrp="1"/>
          </p:cNvSpPr>
          <p:nvPr>
            <p:ph type="title"/>
          </p:nvPr>
        </p:nvSpPr>
        <p:spPr/>
        <p:txBody>
          <a:bodyPr/>
          <a:lstStyle/>
          <a:p>
            <a:pPr eaLnBrk="1" hangingPunct="1"/>
            <a:r>
              <a:rPr lang="en-US" altLang="en-US"/>
              <a:t>Future Internet Assembly</a:t>
            </a:r>
          </a:p>
        </p:txBody>
      </p:sp>
      <p:pic>
        <p:nvPicPr>
          <p:cNvPr id="28675" name="Content Placeholder 3" descr="fia-201.gif">
            <a:extLst>
              <a:ext uri="{FF2B5EF4-FFF2-40B4-BE49-F238E27FC236}">
                <a16:creationId xmlns:a16="http://schemas.microsoft.com/office/drawing/2014/main" id="{34C2D768-88EB-E3A4-3892-136742F390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048126" y="1152526"/>
            <a:ext cx="6619875" cy="2936875"/>
          </a:xfrm>
        </p:spPr>
      </p:pic>
      <p:sp>
        <p:nvSpPr>
          <p:cNvPr id="28676" name="TextBox 4">
            <a:extLst>
              <a:ext uri="{FF2B5EF4-FFF2-40B4-BE49-F238E27FC236}">
                <a16:creationId xmlns:a16="http://schemas.microsoft.com/office/drawing/2014/main" id="{0C11DD7C-6A69-0848-6C40-70D240342E88}"/>
              </a:ext>
            </a:extLst>
          </p:cNvPr>
          <p:cNvSpPr txBox="1">
            <a:spLocks noChangeArrowheads="1"/>
          </p:cNvSpPr>
          <p:nvPr/>
        </p:nvSpPr>
        <p:spPr bwMode="auto">
          <a:xfrm>
            <a:off x="1612900" y="1168401"/>
            <a:ext cx="2540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000">
                <a:solidFill>
                  <a:srgbClr val="000000"/>
                </a:solidFill>
              </a:rPr>
              <a:t>95 Projects In Challenge 1 have signed the Bled Declaration</a:t>
            </a:r>
          </a:p>
          <a:p>
            <a:pPr fontAlgn="base">
              <a:spcBef>
                <a:spcPct val="0"/>
              </a:spcBef>
              <a:spcAft>
                <a:spcPct val="0"/>
              </a:spcAft>
            </a:pPr>
            <a:r>
              <a:rPr lang="en-US" altLang="en-US" sz="2000">
                <a:solidFill>
                  <a:srgbClr val="000000"/>
                </a:solidFill>
              </a:rPr>
              <a:t>= million 621 Euro</a:t>
            </a:r>
          </a:p>
          <a:p>
            <a:pPr fontAlgn="base">
              <a:spcBef>
                <a:spcPct val="0"/>
              </a:spcBef>
              <a:spcAft>
                <a:spcPct val="0"/>
              </a:spcAft>
            </a:pPr>
            <a:endParaRPr lang="en-US" altLang="en-US" sz="2000">
              <a:solidFill>
                <a:srgbClr val="000000"/>
              </a:solidFill>
            </a:endParaRPr>
          </a:p>
          <a:p>
            <a:pPr fontAlgn="base">
              <a:spcBef>
                <a:spcPct val="0"/>
              </a:spcBef>
              <a:spcAft>
                <a:spcPct val="0"/>
              </a:spcAft>
            </a:pPr>
            <a:r>
              <a:rPr lang="en-US" altLang="en-US" sz="2000">
                <a:solidFill>
                  <a:srgbClr val="000000"/>
                </a:solidFill>
              </a:rPr>
              <a:t>Call 5 will bring the budget to over 1B Euros</a:t>
            </a:r>
          </a:p>
        </p:txBody>
      </p:sp>
      <p:sp>
        <p:nvSpPr>
          <p:cNvPr id="28677" name="TextBox 5">
            <a:extLst>
              <a:ext uri="{FF2B5EF4-FFF2-40B4-BE49-F238E27FC236}">
                <a16:creationId xmlns:a16="http://schemas.microsoft.com/office/drawing/2014/main" id="{C82174E3-FAA6-4112-797D-E6E8BBA4FB19}"/>
              </a:ext>
            </a:extLst>
          </p:cNvPr>
          <p:cNvSpPr txBox="1">
            <a:spLocks noChangeArrowheads="1"/>
          </p:cNvSpPr>
          <p:nvPr/>
        </p:nvSpPr>
        <p:spPr bwMode="auto">
          <a:xfrm>
            <a:off x="4533901" y="3530600"/>
            <a:ext cx="34194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000">
                <a:solidFill>
                  <a:srgbClr val="000000"/>
                </a:solidFill>
              </a:rPr>
              <a:t>Bled, April, 2008</a:t>
            </a:r>
          </a:p>
          <a:p>
            <a:pPr fontAlgn="base">
              <a:spcBef>
                <a:spcPct val="0"/>
              </a:spcBef>
              <a:spcAft>
                <a:spcPct val="0"/>
              </a:spcAft>
            </a:pPr>
            <a:r>
              <a:rPr lang="en-US" altLang="en-US" sz="2000">
                <a:solidFill>
                  <a:srgbClr val="000000"/>
                </a:solidFill>
              </a:rPr>
              <a:t>Madrid, December, 2008</a:t>
            </a:r>
          </a:p>
          <a:p>
            <a:pPr fontAlgn="base">
              <a:spcBef>
                <a:spcPct val="0"/>
              </a:spcBef>
              <a:spcAft>
                <a:spcPct val="0"/>
              </a:spcAft>
            </a:pPr>
            <a:r>
              <a:rPr lang="en-US" altLang="en-US" sz="2000">
                <a:solidFill>
                  <a:srgbClr val="000000"/>
                </a:solidFill>
              </a:rPr>
              <a:t>Prague, May, 2009</a:t>
            </a:r>
          </a:p>
          <a:p>
            <a:pPr fontAlgn="base">
              <a:spcBef>
                <a:spcPct val="0"/>
              </a:spcBef>
              <a:spcAft>
                <a:spcPct val="0"/>
              </a:spcAft>
            </a:pPr>
            <a:r>
              <a:rPr lang="en-US" altLang="en-US" sz="2000">
                <a:solidFill>
                  <a:srgbClr val="000000"/>
                </a:solidFill>
              </a:rPr>
              <a:t>Stockholm, November, 2009</a:t>
            </a:r>
          </a:p>
          <a:p>
            <a:pPr fontAlgn="base">
              <a:spcBef>
                <a:spcPct val="0"/>
              </a:spcBef>
              <a:spcAft>
                <a:spcPct val="0"/>
              </a:spcAft>
            </a:pPr>
            <a:r>
              <a:rPr lang="en-US" altLang="en-US" sz="2000">
                <a:solidFill>
                  <a:srgbClr val="000000"/>
                </a:solidFill>
              </a:rPr>
              <a:t>Valencia, March, 2010</a:t>
            </a:r>
          </a:p>
          <a:p>
            <a:pPr fontAlgn="base">
              <a:spcBef>
                <a:spcPct val="0"/>
              </a:spcBef>
              <a:spcAft>
                <a:spcPct val="0"/>
              </a:spcAft>
            </a:pPr>
            <a:endParaRPr lang="en-US" altLang="en-US" sz="2000">
              <a:solidFill>
                <a:srgbClr val="000000"/>
              </a:solidFill>
            </a:endParaRPr>
          </a:p>
        </p:txBody>
      </p:sp>
      <p:pic>
        <p:nvPicPr>
          <p:cNvPr id="28678" name="Picture 6">
            <a:extLst>
              <a:ext uri="{FF2B5EF4-FFF2-40B4-BE49-F238E27FC236}">
                <a16:creationId xmlns:a16="http://schemas.microsoft.com/office/drawing/2014/main" id="{85E25BA7-7D70-2E60-0330-4FC65AE00E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1350" y="3657600"/>
            <a:ext cx="901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8" descr="commissioner-reding in Prague.jpg">
            <a:extLst>
              <a:ext uri="{FF2B5EF4-FFF2-40B4-BE49-F238E27FC236}">
                <a16:creationId xmlns:a16="http://schemas.microsoft.com/office/drawing/2014/main" id="{E115D448-063D-7E8D-79FE-B0B4C78867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1500" y="5353050"/>
            <a:ext cx="14351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9" descr="padoan oecd secretary general.jpg">
            <a:extLst>
              <a:ext uri="{FF2B5EF4-FFF2-40B4-BE49-F238E27FC236}">
                <a16:creationId xmlns:a16="http://schemas.microsoft.com/office/drawing/2014/main" id="{C8D1F196-850F-516D-4A3F-3F26A279372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1001" y="5626100"/>
            <a:ext cx="7778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0" descr="rittenhouse vice president and director bell research labs.jpg">
            <a:extLst>
              <a:ext uri="{FF2B5EF4-FFF2-40B4-BE49-F238E27FC236}">
                <a16:creationId xmlns:a16="http://schemas.microsoft.com/office/drawing/2014/main" id="{964433FB-A5D0-4D72-AE6A-4BAFC009A8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91700" y="4552951"/>
            <a:ext cx="8763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2" descr="ruzicka vice minister for education czech.jpg">
            <a:extLst>
              <a:ext uri="{FF2B5EF4-FFF2-40B4-BE49-F238E27FC236}">
                <a16:creationId xmlns:a16="http://schemas.microsoft.com/office/drawing/2014/main" id="{9568C827-2691-997F-0AD1-8B1691085BB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38900" y="5645150"/>
            <a:ext cx="685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13">
            <a:extLst>
              <a:ext uri="{FF2B5EF4-FFF2-40B4-BE49-F238E27FC236}">
                <a16:creationId xmlns:a16="http://schemas.microsoft.com/office/drawing/2014/main" id="{92AA86E5-7ABD-D7F6-80CC-9D475D278681}"/>
              </a:ext>
            </a:extLst>
          </p:cNvPr>
          <p:cNvSpPr txBox="1">
            <a:spLocks noChangeArrowheads="1"/>
          </p:cNvSpPr>
          <p:nvPr/>
        </p:nvSpPr>
        <p:spPr bwMode="auto">
          <a:xfrm>
            <a:off x="9855200" y="5735639"/>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1400">
                <a:solidFill>
                  <a:srgbClr val="000000"/>
                </a:solidFill>
              </a:rPr>
              <a:t>VP Bell Labs</a:t>
            </a:r>
          </a:p>
        </p:txBody>
      </p:sp>
      <p:sp>
        <p:nvSpPr>
          <p:cNvPr id="28684" name="TextBox 14">
            <a:extLst>
              <a:ext uri="{FF2B5EF4-FFF2-40B4-BE49-F238E27FC236}">
                <a16:creationId xmlns:a16="http://schemas.microsoft.com/office/drawing/2014/main" id="{7424678A-8F63-4576-356C-E5A64F16CCD3}"/>
              </a:ext>
            </a:extLst>
          </p:cNvPr>
          <p:cNvSpPr txBox="1">
            <a:spLocks noChangeArrowheads="1"/>
          </p:cNvSpPr>
          <p:nvPr/>
        </p:nvSpPr>
        <p:spPr bwMode="auto">
          <a:xfrm>
            <a:off x="8255000" y="4864101"/>
            <a:ext cx="973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1400">
                <a:solidFill>
                  <a:srgbClr val="000000"/>
                </a:solidFill>
              </a:rPr>
              <a:t>Slovenian</a:t>
            </a:r>
            <a:br>
              <a:rPr lang="en-US" altLang="en-US" sz="1400">
                <a:solidFill>
                  <a:srgbClr val="000000"/>
                </a:solidFill>
              </a:rPr>
            </a:br>
            <a:r>
              <a:rPr lang="en-US" altLang="en-US" sz="1400">
                <a:solidFill>
                  <a:srgbClr val="000000"/>
                </a:solidFill>
              </a:rPr>
              <a:t>Minister</a:t>
            </a:r>
          </a:p>
        </p:txBody>
      </p:sp>
      <p:sp>
        <p:nvSpPr>
          <p:cNvPr id="28685" name="TextBox 15">
            <a:extLst>
              <a:ext uri="{FF2B5EF4-FFF2-40B4-BE49-F238E27FC236}">
                <a16:creationId xmlns:a16="http://schemas.microsoft.com/office/drawing/2014/main" id="{11084AAC-7ECC-53C4-7B42-4D72FC5E02FE}"/>
              </a:ext>
            </a:extLst>
          </p:cNvPr>
          <p:cNvSpPr txBox="1">
            <a:spLocks noChangeArrowheads="1"/>
          </p:cNvSpPr>
          <p:nvPr/>
        </p:nvSpPr>
        <p:spPr bwMode="auto">
          <a:xfrm>
            <a:off x="4470400" y="5851526"/>
            <a:ext cx="903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1400">
                <a:solidFill>
                  <a:srgbClr val="000000"/>
                </a:solidFill>
              </a:rPr>
              <a:t>Czech</a:t>
            </a:r>
            <a:br>
              <a:rPr lang="en-US" altLang="en-US" sz="1400">
                <a:solidFill>
                  <a:srgbClr val="000000"/>
                </a:solidFill>
              </a:rPr>
            </a:br>
            <a:r>
              <a:rPr lang="en-US" altLang="en-US" sz="1400">
                <a:solidFill>
                  <a:srgbClr val="000000"/>
                </a:solidFill>
              </a:rPr>
              <a:t>Ministers</a:t>
            </a:r>
          </a:p>
        </p:txBody>
      </p:sp>
      <p:pic>
        <p:nvPicPr>
          <p:cNvPr id="28686" name="Picture 16" descr="audience.jpg">
            <a:extLst>
              <a:ext uri="{FF2B5EF4-FFF2-40B4-BE49-F238E27FC236}">
                <a16:creationId xmlns:a16="http://schemas.microsoft.com/office/drawing/2014/main" id="{A748E4AC-FE09-E60F-6389-09FC1E6132C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241800"/>
            <a:ext cx="297338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Box 18">
            <a:extLst>
              <a:ext uri="{FF2B5EF4-FFF2-40B4-BE49-F238E27FC236}">
                <a16:creationId xmlns:a16="http://schemas.microsoft.com/office/drawing/2014/main" id="{922FF026-25F6-AB6B-FA4C-D645FF3A5849}"/>
              </a:ext>
            </a:extLst>
          </p:cNvPr>
          <p:cNvSpPr txBox="1">
            <a:spLocks noChangeArrowheads="1"/>
          </p:cNvSpPr>
          <p:nvPr/>
        </p:nvSpPr>
        <p:spPr bwMode="auto">
          <a:xfrm>
            <a:off x="8001000" y="6499226"/>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1400">
                <a:solidFill>
                  <a:srgbClr val="000000"/>
                </a:solidFill>
              </a:rPr>
              <a:t>Commissioner Reding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A36C73-96F8-758B-1E20-598207E568F1}"/>
              </a:ext>
            </a:extLst>
          </p:cNvPr>
          <p:cNvSpPr>
            <a:spLocks noGrp="1"/>
          </p:cNvSpPr>
          <p:nvPr>
            <p:ph type="body" sz="quarter" idx="24"/>
          </p:nvPr>
        </p:nvSpPr>
        <p:spPr/>
        <p:txBody>
          <a:bodyPr/>
          <a:lstStyle/>
          <a:p>
            <a:r>
              <a:rPr lang="en-US" dirty="0"/>
              <a:t>Basic Info</a:t>
            </a:r>
          </a:p>
        </p:txBody>
      </p:sp>
      <p:sp>
        <p:nvSpPr>
          <p:cNvPr id="15" name="TextBox 14">
            <a:extLst>
              <a:ext uri="{FF2B5EF4-FFF2-40B4-BE49-F238E27FC236}">
                <a16:creationId xmlns:a16="http://schemas.microsoft.com/office/drawing/2014/main" id="{19A0E52F-9EA8-01D0-0282-4B5E43B509B4}"/>
              </a:ext>
            </a:extLst>
          </p:cNvPr>
          <p:cNvSpPr txBox="1"/>
          <p:nvPr/>
        </p:nvSpPr>
        <p:spPr>
          <a:xfrm>
            <a:off x="143628" y="1559475"/>
            <a:ext cx="11904744" cy="2862322"/>
          </a:xfrm>
          <a:prstGeom prst="rect">
            <a:avLst/>
          </a:prstGeom>
          <a:noFill/>
        </p:spPr>
        <p:txBody>
          <a:bodyPr wrap="square">
            <a:spAutoFit/>
          </a:bodyPr>
          <a:lstStyle/>
          <a:p>
            <a:r>
              <a:rPr lang="en-GB" sz="1800" dirty="0">
                <a:effectLst/>
                <a:latin typeface="Poppins" pitchFamily="2" charset="77"/>
                <a:ea typeface="Times New Roman" panose="02020603050405020304" pitchFamily="18" charset="0"/>
                <a:cs typeface="Poppins" pitchFamily="2" charset="77"/>
              </a:rPr>
              <a:t>1980-1983	BSc (Hons) (Computer Science), University of Warwick. </a:t>
            </a:r>
          </a:p>
          <a:p>
            <a:pPr marL="914400" indent="-914400"/>
            <a:r>
              <a:rPr lang="en-GB" sz="1800" dirty="0">
                <a:effectLst/>
                <a:latin typeface="Poppins" pitchFamily="2" charset="77"/>
                <a:ea typeface="Times New Roman" panose="02020603050405020304" pitchFamily="18" charset="0"/>
                <a:cs typeface="Poppins" pitchFamily="2" charset="77"/>
              </a:rPr>
              <a:t>1983-1987	PhD (Artificial Intelligence), The Open University.</a:t>
            </a:r>
          </a:p>
          <a:p>
            <a:pPr marL="900430" indent="-900430"/>
            <a:endParaRPr lang="en-GB" sz="1800" dirty="0">
              <a:effectLst/>
              <a:latin typeface="Poppins" pitchFamily="2" charset="77"/>
              <a:ea typeface="Times New Roman" panose="02020603050405020304" pitchFamily="18" charset="0"/>
              <a:cs typeface="Poppins" pitchFamily="2" charset="77"/>
            </a:endParaRPr>
          </a:p>
          <a:p>
            <a:pPr marL="900430" indent="-900430"/>
            <a:r>
              <a:rPr lang="en-GB" sz="1800" dirty="0">
                <a:effectLst/>
                <a:latin typeface="Poppins" pitchFamily="2" charset="77"/>
                <a:ea typeface="Times New Roman" panose="02020603050405020304" pitchFamily="18" charset="0"/>
                <a:cs typeface="Poppins" pitchFamily="2" charset="77"/>
              </a:rPr>
              <a:t>1987-1995 	Research Fellow in the Human Cognition Research Laboratory (HCRL) in the 			Department of Psychology (Assistant Prof I/Research)</a:t>
            </a:r>
          </a:p>
          <a:p>
            <a:pPr marL="900430" indent="-900430"/>
            <a:r>
              <a:rPr lang="en-GB" sz="1800" dirty="0">
                <a:effectLst/>
                <a:latin typeface="Poppins" pitchFamily="2" charset="77"/>
                <a:ea typeface="Times New Roman" panose="02020603050405020304" pitchFamily="18" charset="0"/>
                <a:cs typeface="Poppins" pitchFamily="2" charset="77"/>
              </a:rPr>
              <a:t>1995-1998	Research Fellow in the Knowledge Media Institute (Assistant Prof II/Research)</a:t>
            </a:r>
          </a:p>
          <a:p>
            <a:pPr marL="900430" indent="-900430"/>
            <a:r>
              <a:rPr lang="en-GB" sz="1800" dirty="0">
                <a:effectLst/>
                <a:latin typeface="Poppins" pitchFamily="2" charset="77"/>
                <a:ea typeface="Times New Roman" panose="02020603050405020304" pitchFamily="18" charset="0"/>
                <a:cs typeface="Poppins" pitchFamily="2" charset="77"/>
              </a:rPr>
              <a:t>1998-2008	Senior Research Fellow (Associate Prof/Research)</a:t>
            </a:r>
          </a:p>
          <a:p>
            <a:pPr marL="900430" indent="-900430"/>
            <a:r>
              <a:rPr lang="en-GB" sz="1800" dirty="0">
                <a:effectLst/>
                <a:latin typeface="Poppins" pitchFamily="2" charset="77"/>
                <a:ea typeface="Times New Roman" panose="02020603050405020304" pitchFamily="18" charset="0"/>
                <a:cs typeface="Poppins" pitchFamily="2" charset="77"/>
              </a:rPr>
              <a:t>1999			Post made permanent. </a:t>
            </a:r>
          </a:p>
          <a:p>
            <a:pPr marL="900430" indent="-900430"/>
            <a:r>
              <a:rPr lang="en-GB" sz="1800" dirty="0">
                <a:effectLst/>
                <a:latin typeface="Poppins" pitchFamily="2" charset="77"/>
                <a:ea typeface="Times New Roman" panose="02020603050405020304" pitchFamily="18" charset="0"/>
                <a:cs typeface="Poppins" pitchFamily="2" charset="77"/>
              </a:rPr>
              <a:t>2008 			Professor in Computer Science</a:t>
            </a:r>
          </a:p>
          <a:p>
            <a:pPr marL="900430" indent="-900430"/>
            <a:r>
              <a:rPr lang="en-GB" sz="1800" dirty="0">
                <a:effectLst/>
                <a:latin typeface="Poppins" pitchFamily="2" charset="77"/>
                <a:ea typeface="Times New Roman" panose="02020603050405020304" pitchFamily="18" charset="0"/>
                <a:cs typeface="Poppins" pitchFamily="2" charset="77"/>
              </a:rPr>
              <a:t>2015-2022	Director of the Knowledge Media Institute, The Open University.</a:t>
            </a:r>
          </a:p>
        </p:txBody>
      </p:sp>
    </p:spTree>
    <p:extLst>
      <p:ext uri="{BB962C8B-B14F-4D97-AF65-F5344CB8AC3E}">
        <p14:creationId xmlns:p14="http://schemas.microsoft.com/office/powerpoint/2010/main" val="1438370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840C2-792B-AB11-D8AF-840243844E10}"/>
              </a:ext>
            </a:extLst>
          </p:cNvPr>
          <p:cNvSpPr>
            <a:spLocks noGrp="1"/>
          </p:cNvSpPr>
          <p:nvPr>
            <p:ph type="body" sz="quarter" idx="24"/>
          </p:nvPr>
        </p:nvSpPr>
        <p:spPr/>
        <p:txBody>
          <a:bodyPr/>
          <a:lstStyle/>
          <a:p>
            <a:r>
              <a:rPr lang="en-US" dirty="0"/>
              <a:t>Tip 13: Better to have no ego</a:t>
            </a:r>
          </a:p>
        </p:txBody>
      </p:sp>
      <p:pic>
        <p:nvPicPr>
          <p:cNvPr id="6" name="Picture 5" descr="A group of people jumping into a pool&#10;&#10;Description automatically generated with medium confidence">
            <a:extLst>
              <a:ext uri="{FF2B5EF4-FFF2-40B4-BE49-F238E27FC236}">
                <a16:creationId xmlns:a16="http://schemas.microsoft.com/office/drawing/2014/main" id="{06F5E4FA-977D-805B-BCD0-270FDC244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499" y="1169894"/>
            <a:ext cx="7939599" cy="5283442"/>
          </a:xfrm>
          <a:prstGeom prst="rect">
            <a:avLst/>
          </a:prstGeom>
        </p:spPr>
      </p:pic>
      <p:sp>
        <p:nvSpPr>
          <p:cNvPr id="3" name="TextBox 2">
            <a:extLst>
              <a:ext uri="{FF2B5EF4-FFF2-40B4-BE49-F238E27FC236}">
                <a16:creationId xmlns:a16="http://schemas.microsoft.com/office/drawing/2014/main" id="{7F03FF59-0F6B-9A1D-EA67-7BECB2DA3213}"/>
              </a:ext>
            </a:extLst>
          </p:cNvPr>
          <p:cNvSpPr txBox="1"/>
          <p:nvPr/>
        </p:nvSpPr>
        <p:spPr>
          <a:xfrm>
            <a:off x="199292" y="2379785"/>
            <a:ext cx="1691489" cy="461665"/>
          </a:xfrm>
          <a:prstGeom prst="rect">
            <a:avLst/>
          </a:prstGeom>
          <a:noFill/>
        </p:spPr>
        <p:txBody>
          <a:bodyPr wrap="none" rtlCol="0">
            <a:spAutoFit/>
          </a:bodyPr>
          <a:lstStyle/>
          <a:p>
            <a:r>
              <a:rPr lang="en-GR" sz="2400" dirty="0">
                <a:latin typeface="Poppins" pitchFamily="2" charset="77"/>
                <a:cs typeface="Poppins" pitchFamily="2" charset="77"/>
              </a:rPr>
              <a:t>This is me</a:t>
            </a:r>
          </a:p>
        </p:txBody>
      </p:sp>
      <p:sp>
        <p:nvSpPr>
          <p:cNvPr id="4" name="Right Arrow 3">
            <a:extLst>
              <a:ext uri="{FF2B5EF4-FFF2-40B4-BE49-F238E27FC236}">
                <a16:creationId xmlns:a16="http://schemas.microsoft.com/office/drawing/2014/main" id="{0832C17D-79AB-C082-F175-94517A3959CB}"/>
              </a:ext>
            </a:extLst>
          </p:cNvPr>
          <p:cNvSpPr/>
          <p:nvPr/>
        </p:nvSpPr>
        <p:spPr>
          <a:xfrm rot="1227376">
            <a:off x="1894705" y="2758359"/>
            <a:ext cx="2449192" cy="5509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18196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A4F035-7038-C7D8-B3F3-D3B9D73931AD}"/>
              </a:ext>
            </a:extLst>
          </p:cNvPr>
          <p:cNvSpPr>
            <a:spLocks noGrp="1"/>
          </p:cNvSpPr>
          <p:nvPr>
            <p:ph type="body" sz="quarter" idx="24"/>
          </p:nvPr>
        </p:nvSpPr>
        <p:spPr/>
        <p:txBody>
          <a:bodyPr/>
          <a:lstStyle/>
          <a:p>
            <a:r>
              <a:rPr lang="en-US" dirty="0"/>
              <a:t>Tip 14: Go to GOOD Summer Schools</a:t>
            </a:r>
          </a:p>
        </p:txBody>
      </p:sp>
      <p:pic>
        <p:nvPicPr>
          <p:cNvPr id="65538" name="Picture 2" descr="Image">
            <a:extLst>
              <a:ext uri="{FF2B5EF4-FFF2-40B4-BE49-F238E27FC236}">
                <a16:creationId xmlns:a16="http://schemas.microsoft.com/office/drawing/2014/main" id="{505EB938-891B-A83C-26C8-7209AA018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035" y="1054567"/>
            <a:ext cx="10055497" cy="47488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1C040C-E07F-4D7A-035E-21D34F362865}"/>
              </a:ext>
            </a:extLst>
          </p:cNvPr>
          <p:cNvSpPr txBox="1"/>
          <p:nvPr/>
        </p:nvSpPr>
        <p:spPr>
          <a:xfrm>
            <a:off x="5056094" y="5803433"/>
            <a:ext cx="3227165" cy="369332"/>
          </a:xfrm>
          <a:prstGeom prst="rect">
            <a:avLst/>
          </a:prstGeom>
          <a:noFill/>
        </p:spPr>
        <p:txBody>
          <a:bodyPr wrap="none" rtlCol="0">
            <a:spAutoFit/>
          </a:bodyPr>
          <a:lstStyle/>
          <a:p>
            <a:r>
              <a:rPr lang="en-US" dirty="0">
                <a:latin typeface="Poppins" pitchFamily="2" charset="77"/>
                <a:cs typeface="Poppins" pitchFamily="2" charset="77"/>
              </a:rPr>
              <a:t>ISWS Summer School 2022</a:t>
            </a:r>
          </a:p>
        </p:txBody>
      </p:sp>
      <p:sp>
        <p:nvSpPr>
          <p:cNvPr id="8" name="TextBox 7">
            <a:extLst>
              <a:ext uri="{FF2B5EF4-FFF2-40B4-BE49-F238E27FC236}">
                <a16:creationId xmlns:a16="http://schemas.microsoft.com/office/drawing/2014/main" id="{E23CFC3B-30AB-074F-2331-ECDACEC2C19E}"/>
              </a:ext>
            </a:extLst>
          </p:cNvPr>
          <p:cNvSpPr txBox="1"/>
          <p:nvPr/>
        </p:nvSpPr>
        <p:spPr>
          <a:xfrm>
            <a:off x="5056094" y="6470376"/>
            <a:ext cx="6098240" cy="369332"/>
          </a:xfrm>
          <a:prstGeom prst="rect">
            <a:avLst/>
          </a:prstGeom>
          <a:noFill/>
        </p:spPr>
        <p:txBody>
          <a:bodyPr wrap="square">
            <a:spAutoFit/>
          </a:bodyPr>
          <a:lstStyle/>
          <a:p>
            <a:r>
              <a:rPr lang="en-US" dirty="0"/>
              <a:t>https://2023.semanticwebschool.org/</a:t>
            </a:r>
          </a:p>
        </p:txBody>
      </p:sp>
      <p:pic>
        <p:nvPicPr>
          <p:cNvPr id="2050" name="Picture 2" descr="Institut AIFB - Harald Sack">
            <a:extLst>
              <a:ext uri="{FF2B5EF4-FFF2-40B4-BE49-F238E27FC236}">
                <a16:creationId xmlns:a16="http://schemas.microsoft.com/office/drawing/2014/main" id="{773F5D7C-5F58-9356-FA9E-A1149DC00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7305"/>
            <a:ext cx="2921000" cy="294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ADC076-212C-BC46-B300-EAAD3635AE73}"/>
              </a:ext>
            </a:extLst>
          </p:cNvPr>
          <p:cNvSpPr txBox="1"/>
          <p:nvPr/>
        </p:nvSpPr>
        <p:spPr>
          <a:xfrm>
            <a:off x="632992" y="4627844"/>
            <a:ext cx="1720343" cy="400110"/>
          </a:xfrm>
          <a:prstGeom prst="rect">
            <a:avLst/>
          </a:prstGeom>
          <a:solidFill>
            <a:schemeClr val="bg1"/>
          </a:solidFill>
        </p:spPr>
        <p:txBody>
          <a:bodyPr wrap="none" rtlCol="0">
            <a:spAutoFit/>
          </a:bodyPr>
          <a:lstStyle/>
          <a:p>
            <a:r>
              <a:rPr lang="en-US" sz="2000" dirty="0">
                <a:latin typeface="Poppins" pitchFamily="2" charset="77"/>
                <a:cs typeface="Poppins" pitchFamily="2" charset="77"/>
              </a:rPr>
              <a:t>Harald Sack</a:t>
            </a:r>
          </a:p>
        </p:txBody>
      </p:sp>
      <p:sp>
        <p:nvSpPr>
          <p:cNvPr id="4" name="TextBox 3">
            <a:extLst>
              <a:ext uri="{FF2B5EF4-FFF2-40B4-BE49-F238E27FC236}">
                <a16:creationId xmlns:a16="http://schemas.microsoft.com/office/drawing/2014/main" id="{9C221C12-DB39-DD4B-8A89-37473230BBAA}"/>
              </a:ext>
            </a:extLst>
          </p:cNvPr>
          <p:cNvSpPr txBox="1"/>
          <p:nvPr/>
        </p:nvSpPr>
        <p:spPr>
          <a:xfrm>
            <a:off x="9617252" y="4639386"/>
            <a:ext cx="2427268" cy="400110"/>
          </a:xfrm>
          <a:prstGeom prst="rect">
            <a:avLst/>
          </a:prstGeom>
          <a:solidFill>
            <a:schemeClr val="bg1"/>
          </a:solidFill>
        </p:spPr>
        <p:txBody>
          <a:bodyPr wrap="none" rtlCol="0">
            <a:spAutoFit/>
          </a:bodyPr>
          <a:lstStyle/>
          <a:p>
            <a:r>
              <a:rPr lang="en-US" sz="2000" dirty="0">
                <a:latin typeface="Poppins" pitchFamily="2" charset="77"/>
                <a:cs typeface="Poppins" pitchFamily="2" charset="77"/>
              </a:rPr>
              <a:t>Valentina </a:t>
            </a:r>
            <a:r>
              <a:rPr lang="en-US" sz="2000" dirty="0" err="1">
                <a:latin typeface="Poppins" pitchFamily="2" charset="77"/>
                <a:cs typeface="Poppins" pitchFamily="2" charset="77"/>
              </a:rPr>
              <a:t>Presutti</a:t>
            </a:r>
            <a:endParaRPr lang="en-US" sz="2000" dirty="0">
              <a:latin typeface="Poppins" pitchFamily="2" charset="77"/>
              <a:cs typeface="Poppins" pitchFamily="2" charset="77"/>
            </a:endParaRPr>
          </a:p>
        </p:txBody>
      </p:sp>
      <p:pic>
        <p:nvPicPr>
          <p:cNvPr id="2052" name="Picture 4" descr="Valentina Presutti — Modena Smart Life 2020">
            <a:extLst>
              <a:ext uri="{FF2B5EF4-FFF2-40B4-BE49-F238E27FC236}">
                <a16:creationId xmlns:a16="http://schemas.microsoft.com/office/drawing/2014/main" id="{F5D97275-D532-018B-6E54-420A39297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001" y="1717305"/>
            <a:ext cx="2921000" cy="292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4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dissolv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60559-7C21-2250-69E2-703CE1FD0876}"/>
              </a:ext>
            </a:extLst>
          </p:cNvPr>
          <p:cNvSpPr>
            <a:spLocks noGrp="1"/>
          </p:cNvSpPr>
          <p:nvPr>
            <p:ph type="body" sz="quarter" idx="24"/>
          </p:nvPr>
        </p:nvSpPr>
        <p:spPr>
          <a:xfrm>
            <a:off x="413915" y="404664"/>
            <a:ext cx="11336420" cy="497161"/>
          </a:xfrm>
        </p:spPr>
        <p:txBody>
          <a:bodyPr/>
          <a:lstStyle/>
          <a:p>
            <a:r>
              <a:rPr lang="en-US" dirty="0"/>
              <a:t>Tip 15: You will fail (a lot!) – it’s how you react that counts</a:t>
            </a:r>
          </a:p>
        </p:txBody>
      </p:sp>
      <p:pic>
        <p:nvPicPr>
          <p:cNvPr id="1026" name="Picture 2" descr="Colin JACKSON | Profile | iaaf.org">
            <a:extLst>
              <a:ext uri="{FF2B5EF4-FFF2-40B4-BE49-F238E27FC236}">
                <a16:creationId xmlns:a16="http://schemas.microsoft.com/office/drawing/2014/main" id="{B2013FB5-6F27-6833-CC53-CE5108814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335" y="1373336"/>
            <a:ext cx="762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8A325E-4EB2-9C53-A3BB-D8F2F50D423D}"/>
              </a:ext>
            </a:extLst>
          </p:cNvPr>
          <p:cNvSpPr txBox="1"/>
          <p:nvPr/>
        </p:nvSpPr>
        <p:spPr>
          <a:xfrm>
            <a:off x="0" y="1530410"/>
            <a:ext cx="3982065" cy="420884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latin typeface="Poppins" pitchFamily="2" charset="77"/>
                <a:cs typeface="Poppins" pitchFamily="2" charset="77"/>
              </a:rPr>
              <a:t>2 x World Champion</a:t>
            </a:r>
          </a:p>
          <a:p>
            <a:pPr marL="285750" indent="-285750">
              <a:lnSpc>
                <a:spcPct val="150000"/>
              </a:lnSpc>
              <a:buFont typeface="Arial" panose="020B0604020202020204" pitchFamily="34" charset="0"/>
              <a:buChar char="•"/>
            </a:pPr>
            <a:r>
              <a:rPr lang="en-US" sz="2000" dirty="0">
                <a:latin typeface="Poppins" pitchFamily="2" charset="77"/>
                <a:cs typeface="Poppins" pitchFamily="2" charset="77"/>
              </a:rPr>
              <a:t>Undefeated European Champion for 12 years</a:t>
            </a:r>
          </a:p>
          <a:p>
            <a:pPr marL="285750" indent="-285750">
              <a:lnSpc>
                <a:spcPct val="150000"/>
              </a:lnSpc>
              <a:buFont typeface="Arial" panose="020B0604020202020204" pitchFamily="34" charset="0"/>
              <a:buChar char="•"/>
            </a:pPr>
            <a:r>
              <a:rPr lang="en-US" sz="2000" dirty="0">
                <a:latin typeface="Poppins" pitchFamily="2" charset="77"/>
                <a:cs typeface="Poppins" pitchFamily="2" charset="77"/>
              </a:rPr>
              <a:t>110m world record stood for 10 years</a:t>
            </a:r>
          </a:p>
          <a:p>
            <a:pPr marL="285750" indent="-285750">
              <a:lnSpc>
                <a:spcPct val="150000"/>
              </a:lnSpc>
              <a:buFont typeface="Arial" panose="020B0604020202020204" pitchFamily="34" charset="0"/>
              <a:buChar char="•"/>
            </a:pPr>
            <a:r>
              <a:rPr lang="en-US" sz="2000" dirty="0">
                <a:latin typeface="Poppins" pitchFamily="2" charset="77"/>
                <a:cs typeface="Poppins" pitchFamily="2" charset="77"/>
              </a:rPr>
              <a:t>60m world record stood for nearly 27 years</a:t>
            </a:r>
          </a:p>
          <a:p>
            <a:pPr marL="285750" indent="-285750">
              <a:lnSpc>
                <a:spcPct val="150000"/>
              </a:lnSpc>
              <a:buFont typeface="Arial" panose="020B0604020202020204" pitchFamily="34" charset="0"/>
              <a:buChar char="•"/>
            </a:pPr>
            <a:endParaRPr lang="en-US" sz="2000" dirty="0">
              <a:latin typeface="Poppins" pitchFamily="2" charset="77"/>
              <a:cs typeface="Poppins" pitchFamily="2" charset="77"/>
            </a:endParaRPr>
          </a:p>
          <a:p>
            <a:pPr marL="285750" indent="-285750">
              <a:lnSpc>
                <a:spcPct val="150000"/>
              </a:lnSpc>
              <a:buFont typeface="Arial" panose="020B0604020202020204" pitchFamily="34" charset="0"/>
              <a:buChar char="•"/>
            </a:pPr>
            <a:endParaRPr lang="en-US" sz="2000" dirty="0">
              <a:latin typeface="Poppins" pitchFamily="2" charset="77"/>
              <a:cs typeface="Poppins" pitchFamily="2" charset="77"/>
            </a:endParaRPr>
          </a:p>
        </p:txBody>
      </p:sp>
      <p:sp>
        <p:nvSpPr>
          <p:cNvPr id="7" name="TextBox 6">
            <a:extLst>
              <a:ext uri="{FF2B5EF4-FFF2-40B4-BE49-F238E27FC236}">
                <a16:creationId xmlns:a16="http://schemas.microsoft.com/office/drawing/2014/main" id="{A4ABB697-7A59-E816-E60B-75D656BF38F0}"/>
              </a:ext>
            </a:extLst>
          </p:cNvPr>
          <p:cNvSpPr txBox="1"/>
          <p:nvPr/>
        </p:nvSpPr>
        <p:spPr>
          <a:xfrm>
            <a:off x="6824817" y="6396335"/>
            <a:ext cx="2584654" cy="461665"/>
          </a:xfrm>
          <a:prstGeom prst="rect">
            <a:avLst/>
          </a:prstGeom>
          <a:noFill/>
        </p:spPr>
        <p:txBody>
          <a:bodyPr wrap="square">
            <a:spAutoFit/>
          </a:bodyPr>
          <a:lstStyle/>
          <a:p>
            <a:r>
              <a:rPr lang="en-US" sz="2400" b="1" dirty="0">
                <a:latin typeface="Poppins" pitchFamily="2" charset="77"/>
                <a:cs typeface="Poppins" pitchFamily="2" charset="77"/>
              </a:rPr>
              <a:t>Colin Jackson</a:t>
            </a:r>
          </a:p>
        </p:txBody>
      </p:sp>
    </p:spTree>
    <p:extLst>
      <p:ext uri="{BB962C8B-B14F-4D97-AF65-F5344CB8AC3E}">
        <p14:creationId xmlns:p14="http://schemas.microsoft.com/office/powerpoint/2010/main" val="92357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EDB025-2300-4535-FEA5-5080DA15C16A}"/>
              </a:ext>
            </a:extLst>
          </p:cNvPr>
          <p:cNvSpPr>
            <a:spLocks noGrp="1"/>
          </p:cNvSpPr>
          <p:nvPr>
            <p:ph type="body" sz="quarter" idx="24"/>
          </p:nvPr>
        </p:nvSpPr>
        <p:spPr/>
        <p:txBody>
          <a:bodyPr/>
          <a:lstStyle/>
          <a:p>
            <a:r>
              <a:rPr lang="en-US" dirty="0"/>
              <a:t>Tip 16: Culture eats Strategy</a:t>
            </a:r>
          </a:p>
        </p:txBody>
      </p:sp>
      <p:pic>
        <p:nvPicPr>
          <p:cNvPr id="6" name="Picture 5">
            <a:extLst>
              <a:ext uri="{FF2B5EF4-FFF2-40B4-BE49-F238E27FC236}">
                <a16:creationId xmlns:a16="http://schemas.microsoft.com/office/drawing/2014/main" id="{E1AE95C9-FE64-EA3A-9686-19453DB49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89" y="1391344"/>
            <a:ext cx="11241930" cy="3626426"/>
          </a:xfrm>
          <a:prstGeom prst="rect">
            <a:avLst/>
          </a:prstGeom>
        </p:spPr>
      </p:pic>
    </p:spTree>
    <p:extLst>
      <p:ext uri="{BB962C8B-B14F-4D97-AF65-F5344CB8AC3E}">
        <p14:creationId xmlns:p14="http://schemas.microsoft.com/office/powerpoint/2010/main" val="690532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EDB025-2300-4535-FEA5-5080DA15C16A}"/>
              </a:ext>
            </a:extLst>
          </p:cNvPr>
          <p:cNvSpPr>
            <a:spLocks noGrp="1"/>
          </p:cNvSpPr>
          <p:nvPr>
            <p:ph type="body" sz="quarter" idx="24"/>
          </p:nvPr>
        </p:nvSpPr>
        <p:spPr/>
        <p:txBody>
          <a:bodyPr/>
          <a:lstStyle/>
          <a:p>
            <a:r>
              <a:rPr lang="en-US" dirty="0"/>
              <a:t>Tip 16: Culture eats Strategy</a:t>
            </a:r>
          </a:p>
        </p:txBody>
      </p:sp>
      <p:sp>
        <p:nvSpPr>
          <p:cNvPr id="4" name="TextBox 3">
            <a:extLst>
              <a:ext uri="{FF2B5EF4-FFF2-40B4-BE49-F238E27FC236}">
                <a16:creationId xmlns:a16="http://schemas.microsoft.com/office/drawing/2014/main" id="{B863169F-E63B-FEFF-8CE5-CDE5E2D5586F}"/>
              </a:ext>
            </a:extLst>
          </p:cNvPr>
          <p:cNvSpPr txBox="1"/>
          <p:nvPr/>
        </p:nvSpPr>
        <p:spPr>
          <a:xfrm>
            <a:off x="3788080" y="6084004"/>
            <a:ext cx="6097978" cy="369332"/>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=U8oSfKZltHA</a:t>
            </a:r>
          </a:p>
        </p:txBody>
      </p:sp>
      <p:pic>
        <p:nvPicPr>
          <p:cNvPr id="3" name="JohnnyD.mp4">
            <a:hlinkClick r:id="" action="ppaction://media"/>
            <a:extLst>
              <a:ext uri="{FF2B5EF4-FFF2-40B4-BE49-F238E27FC236}">
                <a16:creationId xmlns:a16="http://schemas.microsoft.com/office/drawing/2014/main" id="{55E3CAE8-1C40-630B-A744-CCE2929B96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93800"/>
            <a:ext cx="8128000" cy="4470400"/>
          </a:xfrm>
          <a:prstGeom prst="rect">
            <a:avLst/>
          </a:prstGeom>
        </p:spPr>
      </p:pic>
    </p:spTree>
    <p:extLst>
      <p:ext uri="{BB962C8B-B14F-4D97-AF65-F5344CB8AC3E}">
        <p14:creationId xmlns:p14="http://schemas.microsoft.com/office/powerpoint/2010/main" val="376746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9532EF-1FB0-5445-7ADE-9C9C2B9D20A6}"/>
              </a:ext>
            </a:extLst>
          </p:cNvPr>
          <p:cNvSpPr>
            <a:spLocks noGrp="1"/>
          </p:cNvSpPr>
          <p:nvPr>
            <p:ph type="body" sz="quarter" idx="24"/>
          </p:nvPr>
        </p:nvSpPr>
        <p:spPr/>
        <p:txBody>
          <a:bodyPr/>
          <a:lstStyle/>
          <a:p>
            <a:r>
              <a:rPr lang="en-US" dirty="0"/>
              <a:t>Summary</a:t>
            </a:r>
          </a:p>
        </p:txBody>
      </p:sp>
      <p:sp>
        <p:nvSpPr>
          <p:cNvPr id="6" name="Text Placeholder 5">
            <a:extLst>
              <a:ext uri="{FF2B5EF4-FFF2-40B4-BE49-F238E27FC236}">
                <a16:creationId xmlns:a16="http://schemas.microsoft.com/office/drawing/2014/main" id="{0378DF93-3C43-FBAE-5115-795B73A27320}"/>
              </a:ext>
            </a:extLst>
          </p:cNvPr>
          <p:cNvSpPr>
            <a:spLocks noGrp="1"/>
          </p:cNvSpPr>
          <p:nvPr>
            <p:ph type="body" sz="quarter" idx="15"/>
          </p:nvPr>
        </p:nvSpPr>
        <p:spPr>
          <a:xfrm>
            <a:off x="553621" y="1148722"/>
            <a:ext cx="10766703" cy="4119402"/>
          </a:xfrm>
        </p:spPr>
        <p:txBody>
          <a:bodyPr/>
          <a:lstStyle/>
          <a:p>
            <a:r>
              <a:rPr lang="en-US" sz="1200" dirty="0">
                <a:latin typeface="Poppins" pitchFamily="2" charset="77"/>
                <a:cs typeface="Poppins" pitchFamily="2" charset="77"/>
              </a:rPr>
              <a:t>Tip 1: Remember that you’re very lucky</a:t>
            </a:r>
          </a:p>
          <a:p>
            <a:r>
              <a:rPr lang="en-US" sz="1200" dirty="0">
                <a:latin typeface="Poppins" pitchFamily="2" charset="77"/>
                <a:cs typeface="Poppins" pitchFamily="2" charset="77"/>
              </a:rPr>
              <a:t>Tip 2: Relax and have fun!</a:t>
            </a:r>
          </a:p>
          <a:p>
            <a:r>
              <a:rPr lang="en-US" sz="1200" dirty="0"/>
              <a:t>Tip 3: Importance of good PhD supervisor and mentors</a:t>
            </a:r>
          </a:p>
          <a:p>
            <a:r>
              <a:rPr lang="en-US" sz="1200" dirty="0"/>
              <a:t>Tip 4: What’s the only question that one has to answer in a PhD</a:t>
            </a:r>
          </a:p>
          <a:p>
            <a:r>
              <a:rPr lang="en-US" sz="1200" dirty="0"/>
              <a:t>Tip 5: Do the right thing</a:t>
            </a:r>
          </a:p>
          <a:p>
            <a:r>
              <a:rPr lang="en-US" sz="1200" dirty="0"/>
              <a:t>Tip 6: You’re only as good as your last performance</a:t>
            </a:r>
          </a:p>
          <a:p>
            <a:r>
              <a:rPr lang="en-US" sz="1200" dirty="0">
                <a:latin typeface="Poppins" pitchFamily="2" charset="77"/>
                <a:cs typeface="Poppins" pitchFamily="2" charset="77"/>
              </a:rPr>
              <a:t>Tip 7: Do Good Work personal/lab strategy (Follow the first part; reflect on the second )</a:t>
            </a:r>
          </a:p>
          <a:p>
            <a:r>
              <a:rPr lang="en-US" sz="1200" dirty="0">
                <a:latin typeface="Poppins" pitchFamily="2" charset="77"/>
                <a:cs typeface="Poppins" pitchFamily="2" charset="77"/>
              </a:rPr>
              <a:t>Tip 8: Beware of metrics (e.g. h-index)</a:t>
            </a:r>
          </a:p>
          <a:p>
            <a:r>
              <a:rPr lang="en-US" sz="1200" dirty="0">
                <a:latin typeface="Poppins" pitchFamily="2" charset="77"/>
                <a:cs typeface="Poppins" pitchFamily="2" charset="77"/>
              </a:rPr>
              <a:t>Tip 9: Rules for Going to Meetings (Godfather movie)</a:t>
            </a:r>
          </a:p>
          <a:p>
            <a:r>
              <a:rPr lang="en-US" sz="1200" dirty="0">
                <a:latin typeface="Poppins" pitchFamily="2" charset="77"/>
                <a:cs typeface="Poppins" pitchFamily="2" charset="77"/>
              </a:rPr>
              <a:t>Tip 10: Learn to Speak</a:t>
            </a:r>
          </a:p>
          <a:p>
            <a:r>
              <a:rPr lang="en-US" sz="1200" dirty="0">
                <a:latin typeface="Poppins" pitchFamily="2" charset="77"/>
                <a:cs typeface="Poppins" pitchFamily="2" charset="77"/>
              </a:rPr>
              <a:t>Tip 11: Above the Knowledge Level</a:t>
            </a:r>
          </a:p>
          <a:p>
            <a:r>
              <a:rPr lang="en-US" sz="1200" dirty="0">
                <a:latin typeface="Poppins" pitchFamily="2" charset="77"/>
                <a:cs typeface="Poppins" pitchFamily="2" charset="77"/>
              </a:rPr>
              <a:t>Tip 12: Play nice with the right researchers</a:t>
            </a:r>
          </a:p>
          <a:p>
            <a:r>
              <a:rPr lang="en-US" sz="1200" dirty="0">
                <a:latin typeface="Poppins" pitchFamily="2" charset="77"/>
                <a:cs typeface="Poppins" pitchFamily="2" charset="77"/>
              </a:rPr>
              <a:t>Tip 13: Better to have no ego</a:t>
            </a:r>
          </a:p>
          <a:p>
            <a:r>
              <a:rPr lang="en-US" sz="1200" dirty="0">
                <a:latin typeface="Poppins" pitchFamily="2" charset="77"/>
                <a:cs typeface="Poppins" pitchFamily="2" charset="77"/>
              </a:rPr>
              <a:t>Tip 14: Go to GOOD Summer Schools</a:t>
            </a:r>
          </a:p>
          <a:p>
            <a:r>
              <a:rPr lang="en-US" sz="1200" dirty="0">
                <a:latin typeface="Poppins" pitchFamily="2" charset="77"/>
                <a:cs typeface="Poppins" pitchFamily="2" charset="77"/>
              </a:rPr>
              <a:t>Tip 15: You will fail (a lot!) – it’s how you react that counts</a:t>
            </a:r>
          </a:p>
          <a:p>
            <a:r>
              <a:rPr lang="en-US" sz="1200" dirty="0">
                <a:latin typeface="Poppins" pitchFamily="2" charset="77"/>
                <a:cs typeface="Poppins" pitchFamily="2" charset="77"/>
              </a:rPr>
              <a:t>Tip 16: Culture eats Strategy</a:t>
            </a:r>
          </a:p>
          <a:p>
            <a:endParaRPr lang="en-US" sz="1200" dirty="0">
              <a:latin typeface="Poppins" pitchFamily="2" charset="77"/>
              <a:cs typeface="Poppins" pitchFamily="2" charset="77"/>
            </a:endParaRPr>
          </a:p>
          <a:p>
            <a:endParaRPr lang="en-US" sz="1200" dirty="0">
              <a:latin typeface="Poppins" pitchFamily="2" charset="77"/>
              <a:cs typeface="Poppins" pitchFamily="2" charset="77"/>
            </a:endParaRPr>
          </a:p>
          <a:p>
            <a:endParaRPr lang="en-US" sz="1200" dirty="0">
              <a:latin typeface="Poppins" pitchFamily="2" charset="77"/>
              <a:cs typeface="Poppins" pitchFamily="2" charset="77"/>
            </a:endParaRPr>
          </a:p>
          <a:p>
            <a:pPr marL="0" indent="0">
              <a:buNone/>
            </a:pPr>
            <a:endParaRPr lang="en-US" sz="1200" dirty="0">
              <a:latin typeface="Poppins" pitchFamily="2" charset="77"/>
              <a:cs typeface="Poppins" pitchFamily="2" charset="77"/>
            </a:endParaRPr>
          </a:p>
          <a:p>
            <a:endParaRPr lang="en-US" sz="1200" dirty="0">
              <a:latin typeface="Poppins" pitchFamily="2" charset="77"/>
              <a:cs typeface="Poppins" pitchFamily="2" charset="77"/>
            </a:endParaRPr>
          </a:p>
          <a:p>
            <a:endParaRPr lang="en-US" sz="1200" dirty="0">
              <a:latin typeface="Poppins" pitchFamily="2" charset="77"/>
              <a:cs typeface="Poppins" pitchFamily="2" charset="77"/>
            </a:endParaRPr>
          </a:p>
          <a:p>
            <a:endParaRPr lang="en-US" sz="1200" dirty="0">
              <a:latin typeface="Poppins" pitchFamily="2" charset="77"/>
              <a:cs typeface="Poppins" pitchFamily="2" charset="77"/>
            </a:endParaRPr>
          </a:p>
          <a:p>
            <a:pPr marL="0" indent="0">
              <a:buNone/>
            </a:pPr>
            <a:r>
              <a:rPr lang="en-US" sz="1200" dirty="0">
                <a:solidFill>
                  <a:schemeClr val="tx1"/>
                </a:solidFill>
                <a:latin typeface="Poppins" pitchFamily="2" charset="77"/>
                <a:cs typeface="Poppins" pitchFamily="2" charset="77"/>
              </a:rPr>
              <a:t> </a:t>
            </a:r>
          </a:p>
        </p:txBody>
      </p:sp>
    </p:spTree>
    <p:extLst>
      <p:ext uri="{BB962C8B-B14F-4D97-AF65-F5344CB8AC3E}">
        <p14:creationId xmlns:p14="http://schemas.microsoft.com/office/powerpoint/2010/main" val="3258446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BE9B7-A6B4-C686-9450-8862FA70AF5D}"/>
              </a:ext>
            </a:extLst>
          </p:cNvPr>
          <p:cNvSpPr>
            <a:spLocks noGrp="1"/>
          </p:cNvSpPr>
          <p:nvPr>
            <p:ph type="body" sz="quarter" idx="24"/>
          </p:nvPr>
        </p:nvSpPr>
        <p:spPr>
          <a:xfrm>
            <a:off x="413915" y="404664"/>
            <a:ext cx="11540520" cy="497161"/>
          </a:xfrm>
        </p:spPr>
        <p:txBody>
          <a:bodyPr/>
          <a:lstStyle/>
          <a:p>
            <a:r>
              <a:rPr lang="en-US" dirty="0"/>
              <a:t>Final Tip: Stay Curious, Stay Playful, Evaluate Rationally</a:t>
            </a:r>
          </a:p>
        </p:txBody>
      </p:sp>
      <p:pic>
        <p:nvPicPr>
          <p:cNvPr id="5" name="Picture 4">
            <a:extLst>
              <a:ext uri="{FF2B5EF4-FFF2-40B4-BE49-F238E27FC236}">
                <a16:creationId xmlns:a16="http://schemas.microsoft.com/office/drawing/2014/main" id="{17E0B424-75F9-F555-9F86-B409C881AC10}"/>
              </a:ext>
            </a:extLst>
          </p:cNvPr>
          <p:cNvPicPr>
            <a:picLocks noChangeAspect="1"/>
          </p:cNvPicPr>
          <p:nvPr/>
        </p:nvPicPr>
        <p:blipFill>
          <a:blip r:embed="rId2"/>
          <a:stretch>
            <a:fillRect/>
          </a:stretch>
        </p:blipFill>
        <p:spPr>
          <a:xfrm>
            <a:off x="2384612" y="1164904"/>
            <a:ext cx="8970818" cy="5040141"/>
          </a:xfrm>
          <a:prstGeom prst="rect">
            <a:avLst/>
          </a:prstGeom>
        </p:spPr>
      </p:pic>
      <p:sp>
        <p:nvSpPr>
          <p:cNvPr id="6" name="TextBox 5">
            <a:extLst>
              <a:ext uri="{FF2B5EF4-FFF2-40B4-BE49-F238E27FC236}">
                <a16:creationId xmlns:a16="http://schemas.microsoft.com/office/drawing/2014/main" id="{19D77C81-3E4A-A656-A45F-D209924EE195}"/>
              </a:ext>
            </a:extLst>
          </p:cNvPr>
          <p:cNvSpPr txBox="1"/>
          <p:nvPr/>
        </p:nvSpPr>
        <p:spPr>
          <a:xfrm>
            <a:off x="8982635" y="4450976"/>
            <a:ext cx="2056973" cy="1015663"/>
          </a:xfrm>
          <a:prstGeom prst="rect">
            <a:avLst/>
          </a:prstGeom>
          <a:solidFill>
            <a:schemeClr val="bg1"/>
          </a:solidFill>
        </p:spPr>
        <p:txBody>
          <a:bodyPr wrap="square" rtlCol="0">
            <a:spAutoFit/>
          </a:bodyPr>
          <a:lstStyle/>
          <a:p>
            <a:pPr algn="ctr"/>
            <a:r>
              <a:rPr lang="en-US" sz="2000" dirty="0">
                <a:latin typeface="Poppins" pitchFamily="2" charset="77"/>
                <a:cs typeface="Poppins" pitchFamily="2" charset="77"/>
              </a:rPr>
              <a:t>Knowledge Based Systems</a:t>
            </a:r>
          </a:p>
        </p:txBody>
      </p:sp>
      <p:sp>
        <p:nvSpPr>
          <p:cNvPr id="7" name="TextBox 6">
            <a:extLst>
              <a:ext uri="{FF2B5EF4-FFF2-40B4-BE49-F238E27FC236}">
                <a16:creationId xmlns:a16="http://schemas.microsoft.com/office/drawing/2014/main" id="{3F58FB71-325B-9EC9-2C20-D594B2D0203B}"/>
              </a:ext>
            </a:extLst>
          </p:cNvPr>
          <p:cNvSpPr txBox="1"/>
          <p:nvPr/>
        </p:nvSpPr>
        <p:spPr>
          <a:xfrm>
            <a:off x="3944470" y="4329954"/>
            <a:ext cx="2056973" cy="400110"/>
          </a:xfrm>
          <a:prstGeom prst="rect">
            <a:avLst/>
          </a:prstGeom>
          <a:solidFill>
            <a:schemeClr val="bg1"/>
          </a:solidFill>
        </p:spPr>
        <p:txBody>
          <a:bodyPr wrap="none" rtlCol="0">
            <a:spAutoFit/>
          </a:bodyPr>
          <a:lstStyle/>
          <a:p>
            <a:r>
              <a:rPr lang="en-US" sz="2000" dirty="0">
                <a:latin typeface="Poppins" pitchFamily="2" charset="77"/>
                <a:cs typeface="Poppins" pitchFamily="2" charset="77"/>
              </a:rPr>
              <a:t>Semantic Web</a:t>
            </a:r>
          </a:p>
        </p:txBody>
      </p:sp>
    </p:spTree>
    <p:extLst>
      <p:ext uri="{BB962C8B-B14F-4D97-AF65-F5344CB8AC3E}">
        <p14:creationId xmlns:p14="http://schemas.microsoft.com/office/powerpoint/2010/main" val="3389405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BE9B7-A6B4-C686-9450-8862FA70AF5D}"/>
              </a:ext>
            </a:extLst>
          </p:cNvPr>
          <p:cNvSpPr>
            <a:spLocks noGrp="1"/>
          </p:cNvSpPr>
          <p:nvPr>
            <p:ph type="body" sz="quarter" idx="24"/>
          </p:nvPr>
        </p:nvSpPr>
        <p:spPr>
          <a:xfrm>
            <a:off x="413915" y="404664"/>
            <a:ext cx="11540520" cy="497161"/>
          </a:xfrm>
        </p:spPr>
        <p:txBody>
          <a:bodyPr/>
          <a:lstStyle/>
          <a:p>
            <a:r>
              <a:rPr lang="en-US" dirty="0"/>
              <a:t>Final Tip: Stay Curious, Stay Playful, Evaluate Rationally</a:t>
            </a:r>
          </a:p>
        </p:txBody>
      </p:sp>
      <p:pic>
        <p:nvPicPr>
          <p:cNvPr id="5" name="Picture 4">
            <a:extLst>
              <a:ext uri="{FF2B5EF4-FFF2-40B4-BE49-F238E27FC236}">
                <a16:creationId xmlns:a16="http://schemas.microsoft.com/office/drawing/2014/main" id="{17E0B424-75F9-F555-9F86-B409C881AC10}"/>
              </a:ext>
            </a:extLst>
          </p:cNvPr>
          <p:cNvPicPr>
            <a:picLocks noChangeAspect="1"/>
          </p:cNvPicPr>
          <p:nvPr/>
        </p:nvPicPr>
        <p:blipFill>
          <a:blip r:embed="rId2"/>
          <a:stretch>
            <a:fillRect/>
          </a:stretch>
        </p:blipFill>
        <p:spPr>
          <a:xfrm>
            <a:off x="2384612" y="1164904"/>
            <a:ext cx="8970818" cy="5040141"/>
          </a:xfrm>
          <a:prstGeom prst="rect">
            <a:avLst/>
          </a:prstGeom>
        </p:spPr>
      </p:pic>
      <p:sp>
        <p:nvSpPr>
          <p:cNvPr id="6" name="TextBox 5">
            <a:extLst>
              <a:ext uri="{FF2B5EF4-FFF2-40B4-BE49-F238E27FC236}">
                <a16:creationId xmlns:a16="http://schemas.microsoft.com/office/drawing/2014/main" id="{19D77C81-3E4A-A656-A45F-D209924EE195}"/>
              </a:ext>
            </a:extLst>
          </p:cNvPr>
          <p:cNvSpPr txBox="1"/>
          <p:nvPr/>
        </p:nvSpPr>
        <p:spPr>
          <a:xfrm>
            <a:off x="8982635" y="4450977"/>
            <a:ext cx="2056973" cy="400110"/>
          </a:xfrm>
          <a:prstGeom prst="rect">
            <a:avLst/>
          </a:prstGeom>
          <a:solidFill>
            <a:schemeClr val="bg1"/>
          </a:solidFill>
        </p:spPr>
        <p:txBody>
          <a:bodyPr wrap="none" rtlCol="0">
            <a:spAutoFit/>
          </a:bodyPr>
          <a:lstStyle/>
          <a:p>
            <a:r>
              <a:rPr lang="en-US" sz="2000" dirty="0">
                <a:latin typeface="Poppins" pitchFamily="2" charset="77"/>
                <a:cs typeface="Poppins" pitchFamily="2" charset="77"/>
              </a:rPr>
              <a:t>Semantic Web</a:t>
            </a:r>
          </a:p>
        </p:txBody>
      </p:sp>
      <p:sp>
        <p:nvSpPr>
          <p:cNvPr id="7" name="TextBox 6">
            <a:extLst>
              <a:ext uri="{FF2B5EF4-FFF2-40B4-BE49-F238E27FC236}">
                <a16:creationId xmlns:a16="http://schemas.microsoft.com/office/drawing/2014/main" id="{3F58FB71-325B-9EC9-2C20-D594B2D0203B}"/>
              </a:ext>
            </a:extLst>
          </p:cNvPr>
          <p:cNvSpPr txBox="1"/>
          <p:nvPr/>
        </p:nvSpPr>
        <p:spPr>
          <a:xfrm>
            <a:off x="3944470" y="4329954"/>
            <a:ext cx="2610010" cy="400110"/>
          </a:xfrm>
          <a:prstGeom prst="rect">
            <a:avLst/>
          </a:prstGeom>
          <a:solidFill>
            <a:schemeClr val="bg1"/>
          </a:solidFill>
        </p:spPr>
        <p:txBody>
          <a:bodyPr wrap="none" rtlCol="0">
            <a:spAutoFit/>
          </a:bodyPr>
          <a:lstStyle/>
          <a:p>
            <a:r>
              <a:rPr lang="en-US" sz="2000" dirty="0">
                <a:latin typeface="Poppins" pitchFamily="2" charset="77"/>
                <a:cs typeface="Poppins" pitchFamily="2" charset="77"/>
              </a:rPr>
              <a:t>Knowledge Graphs</a:t>
            </a:r>
          </a:p>
        </p:txBody>
      </p:sp>
    </p:spTree>
    <p:extLst>
      <p:ext uri="{BB962C8B-B14F-4D97-AF65-F5344CB8AC3E}">
        <p14:creationId xmlns:p14="http://schemas.microsoft.com/office/powerpoint/2010/main" val="1549286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BE9B7-A6B4-C686-9450-8862FA70AF5D}"/>
              </a:ext>
            </a:extLst>
          </p:cNvPr>
          <p:cNvSpPr>
            <a:spLocks noGrp="1"/>
          </p:cNvSpPr>
          <p:nvPr>
            <p:ph type="body" sz="quarter" idx="24"/>
          </p:nvPr>
        </p:nvSpPr>
        <p:spPr>
          <a:xfrm>
            <a:off x="413915" y="404664"/>
            <a:ext cx="11540520" cy="497161"/>
          </a:xfrm>
        </p:spPr>
        <p:txBody>
          <a:bodyPr/>
          <a:lstStyle/>
          <a:p>
            <a:r>
              <a:rPr lang="en-US" dirty="0"/>
              <a:t>Final Tip: Stay Curious, Stay Playful, Evaluate Rationally</a:t>
            </a:r>
          </a:p>
        </p:txBody>
      </p:sp>
      <p:pic>
        <p:nvPicPr>
          <p:cNvPr id="5" name="Picture 4">
            <a:extLst>
              <a:ext uri="{FF2B5EF4-FFF2-40B4-BE49-F238E27FC236}">
                <a16:creationId xmlns:a16="http://schemas.microsoft.com/office/drawing/2014/main" id="{17E0B424-75F9-F555-9F86-B409C881AC10}"/>
              </a:ext>
            </a:extLst>
          </p:cNvPr>
          <p:cNvPicPr>
            <a:picLocks noChangeAspect="1"/>
          </p:cNvPicPr>
          <p:nvPr/>
        </p:nvPicPr>
        <p:blipFill>
          <a:blip r:embed="rId2"/>
          <a:stretch>
            <a:fillRect/>
          </a:stretch>
        </p:blipFill>
        <p:spPr>
          <a:xfrm>
            <a:off x="2384612" y="1164904"/>
            <a:ext cx="8970818" cy="5040141"/>
          </a:xfrm>
          <a:prstGeom prst="rect">
            <a:avLst/>
          </a:prstGeom>
        </p:spPr>
      </p:pic>
      <p:sp>
        <p:nvSpPr>
          <p:cNvPr id="6" name="TextBox 5">
            <a:extLst>
              <a:ext uri="{FF2B5EF4-FFF2-40B4-BE49-F238E27FC236}">
                <a16:creationId xmlns:a16="http://schemas.microsoft.com/office/drawing/2014/main" id="{19D77C81-3E4A-A656-A45F-D209924EE195}"/>
              </a:ext>
            </a:extLst>
          </p:cNvPr>
          <p:cNvSpPr txBox="1"/>
          <p:nvPr/>
        </p:nvSpPr>
        <p:spPr>
          <a:xfrm>
            <a:off x="8982635" y="4450977"/>
            <a:ext cx="2610010" cy="400110"/>
          </a:xfrm>
          <a:prstGeom prst="rect">
            <a:avLst/>
          </a:prstGeom>
          <a:solidFill>
            <a:schemeClr val="bg1"/>
          </a:solidFill>
        </p:spPr>
        <p:txBody>
          <a:bodyPr wrap="none" rtlCol="0">
            <a:spAutoFit/>
          </a:bodyPr>
          <a:lstStyle/>
          <a:p>
            <a:r>
              <a:rPr lang="en-US" sz="2000" dirty="0">
                <a:latin typeface="Poppins" pitchFamily="2" charset="77"/>
                <a:cs typeface="Poppins" pitchFamily="2" charset="77"/>
              </a:rPr>
              <a:t>Knowledge Graphs</a:t>
            </a:r>
          </a:p>
        </p:txBody>
      </p:sp>
      <p:sp>
        <p:nvSpPr>
          <p:cNvPr id="7" name="TextBox 6">
            <a:extLst>
              <a:ext uri="{FF2B5EF4-FFF2-40B4-BE49-F238E27FC236}">
                <a16:creationId xmlns:a16="http://schemas.microsoft.com/office/drawing/2014/main" id="{3F58FB71-325B-9EC9-2C20-D594B2D0203B}"/>
              </a:ext>
            </a:extLst>
          </p:cNvPr>
          <p:cNvSpPr txBox="1"/>
          <p:nvPr/>
        </p:nvSpPr>
        <p:spPr>
          <a:xfrm>
            <a:off x="3944470" y="4329954"/>
            <a:ext cx="2031325" cy="400110"/>
          </a:xfrm>
          <a:prstGeom prst="rect">
            <a:avLst/>
          </a:prstGeom>
          <a:solidFill>
            <a:schemeClr val="bg1"/>
          </a:solidFill>
        </p:spPr>
        <p:txBody>
          <a:bodyPr wrap="none" rtlCol="0">
            <a:spAutoFit/>
          </a:bodyPr>
          <a:lstStyle/>
          <a:p>
            <a:r>
              <a:rPr lang="en-US" sz="2000" dirty="0">
                <a:latin typeface="Poppins" pitchFamily="2" charset="77"/>
                <a:cs typeface="Poppins" pitchFamily="2" charset="77"/>
              </a:rPr>
              <a:t>Generative AI?</a:t>
            </a:r>
          </a:p>
        </p:txBody>
      </p:sp>
    </p:spTree>
    <p:extLst>
      <p:ext uri="{BB962C8B-B14F-4D97-AF65-F5344CB8AC3E}">
        <p14:creationId xmlns:p14="http://schemas.microsoft.com/office/powerpoint/2010/main" val="3858187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A36C73-96F8-758B-1E20-598207E568F1}"/>
              </a:ext>
            </a:extLst>
          </p:cNvPr>
          <p:cNvSpPr>
            <a:spLocks noGrp="1"/>
          </p:cNvSpPr>
          <p:nvPr>
            <p:ph type="body" sz="quarter" idx="24"/>
          </p:nvPr>
        </p:nvSpPr>
        <p:spPr/>
        <p:txBody>
          <a:bodyPr/>
          <a:lstStyle/>
          <a:p>
            <a:r>
              <a:rPr lang="en-US" dirty="0"/>
              <a:t>Basic Info</a:t>
            </a:r>
          </a:p>
        </p:txBody>
      </p:sp>
      <p:pic>
        <p:nvPicPr>
          <p:cNvPr id="3" name="Picture 2">
            <a:extLst>
              <a:ext uri="{FF2B5EF4-FFF2-40B4-BE49-F238E27FC236}">
                <a16:creationId xmlns:a16="http://schemas.microsoft.com/office/drawing/2014/main" id="{6C831267-6C6C-810A-AC3E-F6C2D6793DDA}"/>
              </a:ext>
            </a:extLst>
          </p:cNvPr>
          <p:cNvPicPr>
            <a:picLocks noChangeAspect="1"/>
          </p:cNvPicPr>
          <p:nvPr/>
        </p:nvPicPr>
        <p:blipFill>
          <a:blip r:embed="rId2"/>
          <a:stretch>
            <a:fillRect/>
          </a:stretch>
        </p:blipFill>
        <p:spPr>
          <a:xfrm>
            <a:off x="3699386" y="118164"/>
            <a:ext cx="8446896" cy="6335172"/>
          </a:xfrm>
          <a:prstGeom prst="rect">
            <a:avLst/>
          </a:prstGeom>
        </p:spPr>
      </p:pic>
      <p:sp>
        <p:nvSpPr>
          <p:cNvPr id="5" name="TextBox 4">
            <a:extLst>
              <a:ext uri="{FF2B5EF4-FFF2-40B4-BE49-F238E27FC236}">
                <a16:creationId xmlns:a16="http://schemas.microsoft.com/office/drawing/2014/main" id="{8AC697DA-5405-5893-DFC3-E3252757AA09}"/>
              </a:ext>
            </a:extLst>
          </p:cNvPr>
          <p:cNvSpPr txBox="1"/>
          <p:nvPr/>
        </p:nvSpPr>
        <p:spPr>
          <a:xfrm>
            <a:off x="946449" y="3654665"/>
            <a:ext cx="1721447" cy="584775"/>
          </a:xfrm>
          <a:prstGeom prst="rect">
            <a:avLst/>
          </a:prstGeom>
          <a:noFill/>
        </p:spPr>
        <p:txBody>
          <a:bodyPr wrap="square" rtlCol="0">
            <a:spAutoFit/>
          </a:bodyPr>
          <a:lstStyle/>
          <a:p>
            <a:r>
              <a:rPr lang="en-US" sz="3200" dirty="0">
                <a:latin typeface="Poppins" pitchFamily="2" charset="77"/>
                <a:cs typeface="Poppins" pitchFamily="2" charset="77"/>
              </a:rPr>
              <a:t>Dodo</a:t>
            </a:r>
          </a:p>
        </p:txBody>
      </p:sp>
      <p:pic>
        <p:nvPicPr>
          <p:cNvPr id="25602" name="Picture 2" descr="Lessons From The Dodo">
            <a:extLst>
              <a:ext uri="{FF2B5EF4-FFF2-40B4-BE49-F238E27FC236}">
                <a16:creationId xmlns:a16="http://schemas.microsoft.com/office/drawing/2014/main" id="{678B5011-C21E-602D-7A7A-B3B3A7D06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8" y="1046352"/>
            <a:ext cx="3032165" cy="26083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05E2C0C-3962-90A4-765A-56FA68115FA4}"/>
              </a:ext>
            </a:extLst>
          </p:cNvPr>
          <p:cNvSpPr txBox="1"/>
          <p:nvPr/>
        </p:nvSpPr>
        <p:spPr>
          <a:xfrm>
            <a:off x="7091181" y="6488668"/>
            <a:ext cx="3761489" cy="369332"/>
          </a:xfrm>
          <a:prstGeom prst="rect">
            <a:avLst/>
          </a:prstGeom>
          <a:noFill/>
        </p:spPr>
        <p:txBody>
          <a:bodyPr wrap="square" rtlCol="0">
            <a:spAutoFit/>
          </a:bodyPr>
          <a:lstStyle/>
          <a:p>
            <a:r>
              <a:rPr lang="en-US" dirty="0"/>
              <a:t>Typical Mauritian Beach</a:t>
            </a:r>
          </a:p>
        </p:txBody>
      </p:sp>
    </p:spTree>
    <p:extLst>
      <p:ext uri="{BB962C8B-B14F-4D97-AF65-F5344CB8AC3E}">
        <p14:creationId xmlns:p14="http://schemas.microsoft.com/office/powerpoint/2010/main" val="231378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A36C73-96F8-758B-1E20-598207E568F1}"/>
              </a:ext>
            </a:extLst>
          </p:cNvPr>
          <p:cNvSpPr>
            <a:spLocks noGrp="1"/>
          </p:cNvSpPr>
          <p:nvPr>
            <p:ph type="body" sz="quarter" idx="24"/>
          </p:nvPr>
        </p:nvSpPr>
        <p:spPr/>
        <p:txBody>
          <a:bodyPr/>
          <a:lstStyle/>
          <a:p>
            <a:r>
              <a:rPr lang="en-US" dirty="0"/>
              <a:t>Basic Info</a:t>
            </a:r>
          </a:p>
        </p:txBody>
      </p:sp>
      <p:pic>
        <p:nvPicPr>
          <p:cNvPr id="3" name="Picture 2">
            <a:extLst>
              <a:ext uri="{FF2B5EF4-FFF2-40B4-BE49-F238E27FC236}">
                <a16:creationId xmlns:a16="http://schemas.microsoft.com/office/drawing/2014/main" id="{6C831267-6C6C-810A-AC3E-F6C2D6793DDA}"/>
              </a:ext>
            </a:extLst>
          </p:cNvPr>
          <p:cNvPicPr>
            <a:picLocks noChangeAspect="1"/>
          </p:cNvPicPr>
          <p:nvPr/>
        </p:nvPicPr>
        <p:blipFill>
          <a:blip r:embed="rId2"/>
          <a:stretch>
            <a:fillRect/>
          </a:stretch>
        </p:blipFill>
        <p:spPr>
          <a:xfrm>
            <a:off x="3699386" y="118164"/>
            <a:ext cx="8446896" cy="6335172"/>
          </a:xfrm>
          <a:prstGeom prst="rect">
            <a:avLst/>
          </a:prstGeom>
        </p:spPr>
      </p:pic>
      <p:sp>
        <p:nvSpPr>
          <p:cNvPr id="4" name="TextBox 3">
            <a:extLst>
              <a:ext uri="{FF2B5EF4-FFF2-40B4-BE49-F238E27FC236}">
                <a16:creationId xmlns:a16="http://schemas.microsoft.com/office/drawing/2014/main" id="{A6843BC2-4061-8E6D-670A-28362CE0F57D}"/>
              </a:ext>
            </a:extLst>
          </p:cNvPr>
          <p:cNvSpPr txBox="1"/>
          <p:nvPr/>
        </p:nvSpPr>
        <p:spPr>
          <a:xfrm>
            <a:off x="51838" y="3334569"/>
            <a:ext cx="3456395" cy="461665"/>
          </a:xfrm>
          <a:prstGeom prst="rect">
            <a:avLst/>
          </a:prstGeom>
          <a:noFill/>
        </p:spPr>
        <p:txBody>
          <a:bodyPr wrap="none" rtlCol="0">
            <a:spAutoFit/>
          </a:bodyPr>
          <a:lstStyle/>
          <a:p>
            <a:r>
              <a:rPr lang="en-US" sz="2400" dirty="0">
                <a:latin typeface="Poppins" pitchFamily="2" charset="77"/>
                <a:cs typeface="Poppins" pitchFamily="2" charset="77"/>
              </a:rPr>
              <a:t>“We’ll do it what is it?”</a:t>
            </a:r>
          </a:p>
        </p:txBody>
      </p:sp>
      <p:sp>
        <p:nvSpPr>
          <p:cNvPr id="12" name="TextBox 11">
            <a:extLst>
              <a:ext uri="{FF2B5EF4-FFF2-40B4-BE49-F238E27FC236}">
                <a16:creationId xmlns:a16="http://schemas.microsoft.com/office/drawing/2014/main" id="{A05E2C0C-3962-90A4-765A-56FA68115FA4}"/>
              </a:ext>
            </a:extLst>
          </p:cNvPr>
          <p:cNvSpPr txBox="1"/>
          <p:nvPr/>
        </p:nvSpPr>
        <p:spPr>
          <a:xfrm>
            <a:off x="7091181" y="6488668"/>
            <a:ext cx="3761489" cy="369332"/>
          </a:xfrm>
          <a:prstGeom prst="rect">
            <a:avLst/>
          </a:prstGeom>
          <a:noFill/>
        </p:spPr>
        <p:txBody>
          <a:bodyPr wrap="square" rtlCol="0">
            <a:spAutoFit/>
          </a:bodyPr>
          <a:lstStyle/>
          <a:p>
            <a:r>
              <a:rPr lang="en-US" dirty="0"/>
              <a:t>Typical Mauritian Beach</a:t>
            </a:r>
          </a:p>
        </p:txBody>
      </p:sp>
      <p:pic>
        <p:nvPicPr>
          <p:cNvPr id="28674" name="Picture 2">
            <a:extLst>
              <a:ext uri="{FF2B5EF4-FFF2-40B4-BE49-F238E27FC236}">
                <a16:creationId xmlns:a16="http://schemas.microsoft.com/office/drawing/2014/main" id="{3E136D85-AD26-15CE-E35F-FDD4CA7BD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1" y="1011581"/>
            <a:ext cx="3377511" cy="225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17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A36C73-96F8-758B-1E20-598207E568F1}"/>
              </a:ext>
            </a:extLst>
          </p:cNvPr>
          <p:cNvSpPr>
            <a:spLocks noGrp="1"/>
          </p:cNvSpPr>
          <p:nvPr>
            <p:ph type="body" sz="quarter" idx="24"/>
          </p:nvPr>
        </p:nvSpPr>
        <p:spPr/>
        <p:txBody>
          <a:bodyPr/>
          <a:lstStyle/>
          <a:p>
            <a:r>
              <a:rPr lang="en-US" dirty="0"/>
              <a:t>Basic Info</a:t>
            </a:r>
          </a:p>
        </p:txBody>
      </p:sp>
      <p:sp>
        <p:nvSpPr>
          <p:cNvPr id="12" name="TextBox 11">
            <a:extLst>
              <a:ext uri="{FF2B5EF4-FFF2-40B4-BE49-F238E27FC236}">
                <a16:creationId xmlns:a16="http://schemas.microsoft.com/office/drawing/2014/main" id="{A05E2C0C-3962-90A4-765A-56FA68115FA4}"/>
              </a:ext>
            </a:extLst>
          </p:cNvPr>
          <p:cNvSpPr txBox="1"/>
          <p:nvPr/>
        </p:nvSpPr>
        <p:spPr>
          <a:xfrm>
            <a:off x="6412173" y="6049953"/>
            <a:ext cx="1999283" cy="369332"/>
          </a:xfrm>
          <a:prstGeom prst="rect">
            <a:avLst/>
          </a:prstGeom>
          <a:noFill/>
        </p:spPr>
        <p:txBody>
          <a:bodyPr wrap="square" rtlCol="0">
            <a:spAutoFit/>
          </a:bodyPr>
          <a:lstStyle/>
          <a:p>
            <a:r>
              <a:rPr lang="en-US" dirty="0"/>
              <a:t>Typical Essex Beach</a:t>
            </a:r>
          </a:p>
        </p:txBody>
      </p:sp>
      <p:pic>
        <p:nvPicPr>
          <p:cNvPr id="9" name="Picture 2" descr="Rainham 2021: Best of Rainham, England Tourism - Tripadvisor">
            <a:extLst>
              <a:ext uri="{FF2B5EF4-FFF2-40B4-BE49-F238E27FC236}">
                <a16:creationId xmlns:a16="http://schemas.microsoft.com/office/drawing/2014/main" id="{C9871684-AABC-8375-0C31-CAD8384CE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307" y="516367"/>
            <a:ext cx="9295015" cy="5421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171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A36C73-96F8-758B-1E20-598207E568F1}"/>
              </a:ext>
            </a:extLst>
          </p:cNvPr>
          <p:cNvSpPr>
            <a:spLocks noGrp="1"/>
          </p:cNvSpPr>
          <p:nvPr>
            <p:ph type="body" sz="quarter" idx="24"/>
          </p:nvPr>
        </p:nvSpPr>
        <p:spPr/>
        <p:txBody>
          <a:bodyPr/>
          <a:lstStyle/>
          <a:p>
            <a:r>
              <a:rPr lang="en-US" dirty="0"/>
              <a:t>Basic Info</a:t>
            </a:r>
          </a:p>
        </p:txBody>
      </p:sp>
      <p:pic>
        <p:nvPicPr>
          <p:cNvPr id="3" name="Picture 2">
            <a:extLst>
              <a:ext uri="{FF2B5EF4-FFF2-40B4-BE49-F238E27FC236}">
                <a16:creationId xmlns:a16="http://schemas.microsoft.com/office/drawing/2014/main" id="{6C831267-6C6C-810A-AC3E-F6C2D6793DDA}"/>
              </a:ext>
            </a:extLst>
          </p:cNvPr>
          <p:cNvPicPr>
            <a:picLocks noChangeAspect="1"/>
          </p:cNvPicPr>
          <p:nvPr/>
        </p:nvPicPr>
        <p:blipFill>
          <a:blip r:embed="rId2"/>
          <a:stretch>
            <a:fillRect/>
          </a:stretch>
        </p:blipFill>
        <p:spPr>
          <a:xfrm>
            <a:off x="3699386" y="118164"/>
            <a:ext cx="8446896" cy="6335172"/>
          </a:xfrm>
          <a:prstGeom prst="rect">
            <a:avLst/>
          </a:prstGeom>
        </p:spPr>
      </p:pic>
      <p:sp>
        <p:nvSpPr>
          <p:cNvPr id="6" name="TextBox 5">
            <a:extLst>
              <a:ext uri="{FF2B5EF4-FFF2-40B4-BE49-F238E27FC236}">
                <a16:creationId xmlns:a16="http://schemas.microsoft.com/office/drawing/2014/main" id="{C03953F3-1A6A-1F6A-E82F-45F4596158DE}"/>
              </a:ext>
            </a:extLst>
          </p:cNvPr>
          <p:cNvSpPr txBox="1"/>
          <p:nvPr/>
        </p:nvSpPr>
        <p:spPr>
          <a:xfrm>
            <a:off x="-8192" y="1278399"/>
            <a:ext cx="3761489" cy="646331"/>
          </a:xfrm>
          <a:prstGeom prst="rect">
            <a:avLst/>
          </a:prstGeom>
          <a:noFill/>
        </p:spPr>
        <p:txBody>
          <a:bodyPr wrap="square" rtlCol="0">
            <a:spAutoFit/>
          </a:bodyPr>
          <a:lstStyle/>
          <a:p>
            <a:r>
              <a:rPr lang="en-US" dirty="0">
                <a:latin typeface="Poppins" pitchFamily="2" charset="77"/>
                <a:cs typeface="Poppins" pitchFamily="2" charset="77"/>
              </a:rPr>
              <a:t>Tip 1: Remember that you’re very lucky</a:t>
            </a:r>
          </a:p>
        </p:txBody>
      </p:sp>
      <p:sp>
        <p:nvSpPr>
          <p:cNvPr id="7" name="TextBox 6">
            <a:extLst>
              <a:ext uri="{FF2B5EF4-FFF2-40B4-BE49-F238E27FC236}">
                <a16:creationId xmlns:a16="http://schemas.microsoft.com/office/drawing/2014/main" id="{D7BDA6A6-26BD-E3B8-4ED1-901EC8E50F75}"/>
              </a:ext>
            </a:extLst>
          </p:cNvPr>
          <p:cNvSpPr txBox="1"/>
          <p:nvPr/>
        </p:nvSpPr>
        <p:spPr>
          <a:xfrm>
            <a:off x="-62103" y="2097011"/>
            <a:ext cx="3761489" cy="369332"/>
          </a:xfrm>
          <a:prstGeom prst="rect">
            <a:avLst/>
          </a:prstGeom>
          <a:noFill/>
        </p:spPr>
        <p:txBody>
          <a:bodyPr wrap="square" rtlCol="0">
            <a:spAutoFit/>
          </a:bodyPr>
          <a:lstStyle/>
          <a:p>
            <a:r>
              <a:rPr lang="en-US" dirty="0">
                <a:latin typeface="Poppins" pitchFamily="2" charset="77"/>
                <a:cs typeface="Poppins" pitchFamily="2" charset="77"/>
              </a:rPr>
              <a:t>Tip 2: Relax and have fun!</a:t>
            </a:r>
          </a:p>
        </p:txBody>
      </p:sp>
      <p:sp>
        <p:nvSpPr>
          <p:cNvPr id="12" name="TextBox 11">
            <a:extLst>
              <a:ext uri="{FF2B5EF4-FFF2-40B4-BE49-F238E27FC236}">
                <a16:creationId xmlns:a16="http://schemas.microsoft.com/office/drawing/2014/main" id="{A05E2C0C-3962-90A4-765A-56FA68115FA4}"/>
              </a:ext>
            </a:extLst>
          </p:cNvPr>
          <p:cNvSpPr txBox="1"/>
          <p:nvPr/>
        </p:nvSpPr>
        <p:spPr>
          <a:xfrm>
            <a:off x="7091181" y="6488668"/>
            <a:ext cx="3761489" cy="369332"/>
          </a:xfrm>
          <a:prstGeom prst="rect">
            <a:avLst/>
          </a:prstGeom>
          <a:noFill/>
        </p:spPr>
        <p:txBody>
          <a:bodyPr wrap="square" rtlCol="0">
            <a:spAutoFit/>
          </a:bodyPr>
          <a:lstStyle/>
          <a:p>
            <a:r>
              <a:rPr lang="en-US" dirty="0"/>
              <a:t>Typical Mauritian Beach</a:t>
            </a:r>
          </a:p>
        </p:txBody>
      </p:sp>
      <p:sp>
        <p:nvSpPr>
          <p:cNvPr id="10" name="TextBox 9">
            <a:extLst>
              <a:ext uri="{FF2B5EF4-FFF2-40B4-BE49-F238E27FC236}">
                <a16:creationId xmlns:a16="http://schemas.microsoft.com/office/drawing/2014/main" id="{724C8162-68D6-1ABA-2CC0-B50DDB4BA53D}"/>
              </a:ext>
            </a:extLst>
          </p:cNvPr>
          <p:cNvSpPr txBox="1"/>
          <p:nvPr/>
        </p:nvSpPr>
        <p:spPr>
          <a:xfrm>
            <a:off x="-8193" y="5370110"/>
            <a:ext cx="6098240" cy="369332"/>
          </a:xfrm>
          <a:prstGeom prst="rect">
            <a:avLst/>
          </a:prstGeom>
          <a:noFill/>
        </p:spPr>
        <p:txBody>
          <a:bodyPr wrap="square">
            <a:spAutoFit/>
          </a:bodyPr>
          <a:lstStyle/>
          <a:p>
            <a:r>
              <a:rPr lang="en-GB" b="0" i="0" u="none" strike="noStrike" dirty="0">
                <a:effectLst/>
                <a:latin typeface="YouTube Noto"/>
                <a:hlinkClick r:id="rId3"/>
              </a:rPr>
              <a:t>https://youtu.be/RcGyVTAoXEU</a:t>
            </a:r>
            <a:endParaRPr lang="en-US" dirty="0"/>
          </a:p>
        </p:txBody>
      </p:sp>
      <p:sp>
        <p:nvSpPr>
          <p:cNvPr id="13" name="TextBox 12">
            <a:extLst>
              <a:ext uri="{FF2B5EF4-FFF2-40B4-BE49-F238E27FC236}">
                <a16:creationId xmlns:a16="http://schemas.microsoft.com/office/drawing/2014/main" id="{A1D3663E-B0D6-90B4-5D68-EA553BF3A827}"/>
              </a:ext>
            </a:extLst>
          </p:cNvPr>
          <p:cNvSpPr txBox="1"/>
          <p:nvPr/>
        </p:nvSpPr>
        <p:spPr>
          <a:xfrm>
            <a:off x="-8193" y="4716537"/>
            <a:ext cx="6098240" cy="646331"/>
          </a:xfrm>
          <a:prstGeom prst="rect">
            <a:avLst/>
          </a:prstGeom>
          <a:noFill/>
        </p:spPr>
        <p:txBody>
          <a:bodyPr wrap="square">
            <a:spAutoFit/>
          </a:bodyPr>
          <a:lstStyle/>
          <a:p>
            <a:r>
              <a:rPr lang="en-US" dirty="0">
                <a:latin typeface="Poppins" pitchFamily="2" charset="77"/>
                <a:cs typeface="Poppins" pitchFamily="2" charset="77"/>
              </a:rPr>
              <a:t>How to make stress your friend </a:t>
            </a:r>
          </a:p>
          <a:p>
            <a:r>
              <a:rPr lang="en-US" dirty="0">
                <a:latin typeface="Poppins" pitchFamily="2" charset="77"/>
                <a:cs typeface="Poppins" pitchFamily="2" charset="77"/>
              </a:rPr>
              <a:t>Kelly McGonigal</a:t>
            </a:r>
          </a:p>
        </p:txBody>
      </p:sp>
      <p:pic>
        <p:nvPicPr>
          <p:cNvPr id="14" name="Picture 13">
            <a:extLst>
              <a:ext uri="{FF2B5EF4-FFF2-40B4-BE49-F238E27FC236}">
                <a16:creationId xmlns:a16="http://schemas.microsoft.com/office/drawing/2014/main" id="{EDAB9381-CC42-B800-5055-7647DA8DA5C8}"/>
              </a:ext>
            </a:extLst>
          </p:cNvPr>
          <p:cNvPicPr>
            <a:picLocks noChangeAspect="1"/>
          </p:cNvPicPr>
          <p:nvPr/>
        </p:nvPicPr>
        <p:blipFill>
          <a:blip r:embed="rId4"/>
          <a:stretch>
            <a:fillRect/>
          </a:stretch>
        </p:blipFill>
        <p:spPr>
          <a:xfrm>
            <a:off x="90456" y="2974459"/>
            <a:ext cx="3571512" cy="1597540"/>
          </a:xfrm>
          <a:prstGeom prst="rect">
            <a:avLst/>
          </a:prstGeom>
        </p:spPr>
      </p:pic>
    </p:spTree>
    <p:extLst>
      <p:ext uri="{BB962C8B-B14F-4D97-AF65-F5344CB8AC3E}">
        <p14:creationId xmlns:p14="http://schemas.microsoft.com/office/powerpoint/2010/main" val="104042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98E764D-1B04-BD15-3B37-86A7A6DEEDC9}"/>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E0429466-54D9-51D7-BFF3-C043393E4EB1}"/>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A6357AC5-063D-C911-018D-B43F2DCE8B71}"/>
              </a:ext>
            </a:extLst>
          </p:cNvPr>
          <p:cNvSpPr>
            <a:spLocks noGrp="1"/>
          </p:cNvSpPr>
          <p:nvPr>
            <p:ph type="body" sz="quarter" idx="11"/>
          </p:nvPr>
        </p:nvSpPr>
        <p:spPr/>
        <p:txBody>
          <a:bodyPr/>
          <a:lstStyle/>
          <a:p>
            <a:r>
              <a:rPr lang="en-US" dirty="0"/>
              <a:t>Context</a:t>
            </a:r>
          </a:p>
        </p:txBody>
      </p:sp>
      <p:sp>
        <p:nvSpPr>
          <p:cNvPr id="5" name="Text Placeholder 4">
            <a:extLst>
              <a:ext uri="{FF2B5EF4-FFF2-40B4-BE49-F238E27FC236}">
                <a16:creationId xmlns:a16="http://schemas.microsoft.com/office/drawing/2014/main" id="{3DC59818-6330-A4F9-A193-E89226C6350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0686340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TEXT" val="{Short Title}     © Infosys Consulting {Creation date:yyyy}"/>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94E85A0E-8E0A-45F9-81BA-B6ED124559C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4BB12A69-2195-4393-8DC0-EB9EE8397D91}"/>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E6697964-0098-45A5-A68F-45809E852513}"/>
    </a:ext>
  </a:extLst>
</a:theme>
</file>

<file path=ppt/theme/theme4.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BF0D45D2-C1FF-4D88-9D45-1B3B67EB2D7C}"/>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CB3D32D0-10AB-4988-B46F-32A3F4ABFA9B}"/>
    </a:ext>
  </a:ext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UPER_template_Office2003">
  <a:themeElements>
    <a:clrScheme name="SUPER_template_Office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PER_template_Office20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UPER_template_Office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PER_template_Office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PER_template_Office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PER_template_Office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PER_template_Office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PER_template_Office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PER_template_Office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PER_template_Office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PER_template_Office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PER_template_Office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PER_template_Office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PER_template_Office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4476828-269d-41e7-8c7f-463a607b843c" xsi:nil="true"/>
    <lcf76f155ced4ddcb4097134ff3c332f xmlns="4ed73a0e-c0f4-4682-9833-b80ae4bd077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E7A8613C21C848AD2F91B91A9AAB64" ma:contentTypeVersion="20" ma:contentTypeDescription="Create a new document." ma:contentTypeScope="" ma:versionID="c1d9353f12382b36ac3f9f5b2f1dd716">
  <xsd:schema xmlns:xsd="http://www.w3.org/2001/XMLSchema" xmlns:xs="http://www.w3.org/2001/XMLSchema" xmlns:p="http://schemas.microsoft.com/office/2006/metadata/properties" xmlns:ns2="4ed73a0e-c0f4-4682-9833-b80ae4bd0773" xmlns:ns3="23060362-3cc1-48ff-8e33-88570e39b161" xmlns:ns4="e4476828-269d-41e7-8c7f-463a607b843c" targetNamespace="http://schemas.microsoft.com/office/2006/metadata/properties" ma:root="true" ma:fieldsID="c254bfd5ec353ffdfb8a6f8fbb6c5717" ns2:_="" ns3:_="" ns4:_="">
    <xsd:import namespace="4ed73a0e-c0f4-4682-9833-b80ae4bd0773"/>
    <xsd:import namespace="23060362-3cc1-48ff-8e33-88570e39b161"/>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73a0e-c0f4-4682-9833-b80ae4bd07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60362-3cc1-48ff-8e33-88570e39b16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d206e9e1-5a8f-47ca-9c1f-db2539ee6553}" ma:internalName="TaxCatchAll" ma:showField="CatchAllData" ma:web="23060362-3cc1-48ff-8e33-88570e39b1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1F123D-72E4-47AA-AF87-050EE8541186}">
  <ds:schemaRefs>
    <ds:schemaRef ds:uri="37366ac4-c030-4543-8cc8-88329e81ec50"/>
    <ds:schemaRef ds:uri="4ed73a0e-c0f4-4682-9833-b80ae4bd0773"/>
    <ds:schemaRef ds:uri="a4bbcd8a-0e99-45ba-ba54-c1f6b28a9aac"/>
    <ds:schemaRef ds:uri="e4476828-269d-41e7-8c7f-463a607b84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3.xml><?xml version="1.0" encoding="utf-8"?>
<ds:datastoreItem xmlns:ds="http://schemas.openxmlformats.org/officeDocument/2006/customXml" ds:itemID="{7ADD03CB-2A88-4644-BBA9-D7ABCC1D4135}">
  <ds:schemaRefs>
    <ds:schemaRef ds:uri="23060362-3cc1-48ff-8e33-88570e39b161"/>
    <ds:schemaRef ds:uri="4ed73a0e-c0f4-4682-9833-b80ae4bd0773"/>
    <ds:schemaRef ds:uri="e4476828-269d-41e7-8c7f-463a607b84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63301</TotalTime>
  <Words>1839</Words>
  <Application>Microsoft Macintosh PowerPoint</Application>
  <PresentationFormat>Widescreen</PresentationFormat>
  <Paragraphs>260</Paragraphs>
  <Slides>48</Slides>
  <Notes>4</Notes>
  <HiddenSlides>0</HiddenSlides>
  <MMClips>2</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2</vt:i4>
      </vt:variant>
      <vt:variant>
        <vt:lpstr>Slide Titles</vt:lpstr>
      </vt:variant>
      <vt:variant>
        <vt:i4>48</vt:i4>
      </vt:variant>
    </vt:vector>
  </HeadingPairs>
  <TitlesOfParts>
    <vt:vector size="71" baseType="lpstr">
      <vt:lpstr>-apple-system</vt:lpstr>
      <vt:lpstr>Arial</vt:lpstr>
      <vt:lpstr>Calibri</vt:lpstr>
      <vt:lpstr>Calibri Light</vt:lpstr>
      <vt:lpstr>Courier New</vt:lpstr>
      <vt:lpstr>Helvetica</vt:lpstr>
      <vt:lpstr>Open Sans</vt:lpstr>
      <vt:lpstr>Poppins</vt:lpstr>
      <vt:lpstr>Poppins SemiBold</vt:lpstr>
      <vt:lpstr>Times</vt:lpstr>
      <vt:lpstr>Verdana</vt:lpstr>
      <vt:lpstr>Wingdings</vt:lpstr>
      <vt:lpstr>YouTube Noto</vt:lpstr>
      <vt:lpstr>Covers</vt:lpstr>
      <vt:lpstr>Contents Slides</vt:lpstr>
      <vt:lpstr>Chapter Headings / Dividers</vt:lpstr>
      <vt:lpstr>Slide Options</vt:lpstr>
      <vt:lpstr>End Slides</vt:lpstr>
      <vt:lpstr>Blank Presentation</vt:lpstr>
      <vt:lpstr>1_Blank Presentation</vt:lpstr>
      <vt:lpstr>SUPER_template_Office2003</vt:lpstr>
      <vt:lpstr>think-cell Slide</vt:lpstr>
      <vt:lpstr>Bitmap Image</vt:lpstr>
      <vt:lpstr>Slide Title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DIP Overview</vt:lpstr>
      <vt:lpstr>SUPER is about the  Critical IT / Process Divide</vt:lpstr>
      <vt:lpstr>PowerPoint Presentation</vt:lpstr>
      <vt:lpstr>PowerPoint Presentation</vt:lpstr>
      <vt:lpstr>PowerPoint Presentation</vt:lpstr>
      <vt:lpstr>PowerPoint Presentation</vt:lpstr>
      <vt:lpstr>PowerPoint Presentation</vt:lpstr>
      <vt:lpstr>Future Internet Assembly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Open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 Master PowerPoint Template</dc:title>
  <dc:subject>OU Master PowerPoint Template with accessibility guidance and best practice tips</dc:subject>
  <dc:creator>brand-enquiries@open.ac.uk</dc:creator>
  <cp:keywords>OU Master PowerPoint Template</cp:keywords>
  <dc:description/>
  <cp:lastModifiedBy>John.Domingue [He/Him]</cp:lastModifiedBy>
  <cp:revision>286</cp:revision>
  <dcterms:created xsi:type="dcterms:W3CDTF">2022-10-21T14:33:01Z</dcterms:created>
  <dcterms:modified xsi:type="dcterms:W3CDTF">2023-11-06T17:12:39Z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0x01010003E7A8613C21C848AD2F91B91A9AAB64</vt:lpwstr>
  </property>
  <property fmtid="{D5CDD505-2E9C-101B-9397-08002B2CF9AE}" pid="3" name="MediaServiceImageTags">
    <vt:lpwstr/>
  </property>
</Properties>
</file>